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64" r:id="rId2"/>
  </p:sldMasterIdLst>
  <p:notesMasterIdLst>
    <p:notesMasterId r:id="rId75"/>
  </p:notesMasterIdLst>
  <p:handoutMasterIdLst>
    <p:handoutMasterId r:id="rId76"/>
  </p:handoutMasterIdLst>
  <p:sldIdLst>
    <p:sldId id="256" r:id="rId3"/>
    <p:sldId id="3701" r:id="rId4"/>
    <p:sldId id="3824" r:id="rId5"/>
    <p:sldId id="3848" r:id="rId6"/>
    <p:sldId id="3849" r:id="rId7"/>
    <p:sldId id="3850" r:id="rId8"/>
    <p:sldId id="3851" r:id="rId9"/>
    <p:sldId id="3852" r:id="rId10"/>
    <p:sldId id="3853" r:id="rId11"/>
    <p:sldId id="3854" r:id="rId12"/>
    <p:sldId id="3855" r:id="rId13"/>
    <p:sldId id="3856" r:id="rId14"/>
    <p:sldId id="3857" r:id="rId15"/>
    <p:sldId id="3858" r:id="rId16"/>
    <p:sldId id="3859" r:id="rId17"/>
    <p:sldId id="3860" r:id="rId18"/>
    <p:sldId id="3861" r:id="rId19"/>
    <p:sldId id="3862" r:id="rId20"/>
    <p:sldId id="3863" r:id="rId21"/>
    <p:sldId id="3825" r:id="rId22"/>
    <p:sldId id="3864" r:id="rId23"/>
    <p:sldId id="3865" r:id="rId24"/>
    <p:sldId id="3866" r:id="rId25"/>
    <p:sldId id="3867" r:id="rId26"/>
    <p:sldId id="3868" r:id="rId27"/>
    <p:sldId id="3869" r:id="rId28"/>
    <p:sldId id="3870" r:id="rId29"/>
    <p:sldId id="3871" r:id="rId30"/>
    <p:sldId id="3872" r:id="rId31"/>
    <p:sldId id="3873" r:id="rId32"/>
    <p:sldId id="3874" r:id="rId33"/>
    <p:sldId id="3826" r:id="rId34"/>
    <p:sldId id="3875" r:id="rId35"/>
    <p:sldId id="3876" r:id="rId36"/>
    <p:sldId id="3877" r:id="rId37"/>
    <p:sldId id="3878" r:id="rId38"/>
    <p:sldId id="3879" r:id="rId39"/>
    <p:sldId id="3880" r:id="rId40"/>
    <p:sldId id="3881" r:id="rId41"/>
    <p:sldId id="3882" r:id="rId42"/>
    <p:sldId id="3883" r:id="rId43"/>
    <p:sldId id="3884" r:id="rId44"/>
    <p:sldId id="3885" r:id="rId45"/>
    <p:sldId id="3886" r:id="rId46"/>
    <p:sldId id="3887" r:id="rId47"/>
    <p:sldId id="3888" r:id="rId48"/>
    <p:sldId id="3889" r:id="rId49"/>
    <p:sldId id="3890" r:id="rId50"/>
    <p:sldId id="3891" r:id="rId51"/>
    <p:sldId id="3892" r:id="rId52"/>
    <p:sldId id="3893" r:id="rId53"/>
    <p:sldId id="3827" r:id="rId54"/>
    <p:sldId id="3828" r:id="rId55"/>
    <p:sldId id="3829" r:id="rId56"/>
    <p:sldId id="3830" r:id="rId57"/>
    <p:sldId id="3831" r:id="rId58"/>
    <p:sldId id="3832" r:id="rId59"/>
    <p:sldId id="3833" r:id="rId60"/>
    <p:sldId id="3834" r:id="rId61"/>
    <p:sldId id="3835" r:id="rId62"/>
    <p:sldId id="3836" r:id="rId63"/>
    <p:sldId id="3837" r:id="rId64"/>
    <p:sldId id="3838" r:id="rId65"/>
    <p:sldId id="3840" r:id="rId66"/>
    <p:sldId id="3841" r:id="rId67"/>
    <p:sldId id="3842" r:id="rId68"/>
    <p:sldId id="3839" r:id="rId69"/>
    <p:sldId id="3843" r:id="rId70"/>
    <p:sldId id="3844" r:id="rId71"/>
    <p:sldId id="3845" r:id="rId72"/>
    <p:sldId id="3846" r:id="rId73"/>
    <p:sldId id="3847" r:id="rId74"/>
  </p:sldIdLst>
  <p:sldSz cx="12192000" cy="6858000"/>
  <p:notesSz cx="7102475" cy="9388475"/>
  <p:custDataLst>
    <p:tags r:id="rId7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A497640-9F12-D0D7-23C7-745A10EB2387}" name="Srikanth Jayarajan" initials="SJ" userId="dMYpSlfjzFcYPEDsXjVgLmU1LCIkAjLNCqtAilE+2dM="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aley Rich" initials="HR" lastIdx="1" clrIdx="0">
    <p:extLst>
      <p:ext uri="{19B8F6BF-5375-455C-9EA6-DF929625EA0E}">
        <p15:presenceInfo xmlns:p15="http://schemas.microsoft.com/office/powerpoint/2012/main" userId="S-1-5-21-1801674531-1788223648-725345543-11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D0"/>
    <a:srgbClr val="051C2C"/>
    <a:srgbClr val="000000"/>
    <a:srgbClr val="7F7F7F"/>
    <a:srgbClr val="AFC3FF"/>
    <a:srgbClr val="0D3171"/>
    <a:srgbClr val="E6E6E6"/>
    <a:srgbClr val="4D4D4D"/>
    <a:srgbClr val="00A9F4"/>
    <a:srgbClr val="1F40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1" autoAdjust="0"/>
  </p:normalViewPr>
  <p:slideViewPr>
    <p:cSldViewPr snapToGrid="0" snapToObjects="1">
      <p:cViewPr varScale="1">
        <p:scale>
          <a:sx n="60" d="100"/>
          <a:sy n="60" d="100"/>
        </p:scale>
        <p:origin x="72" y="1266"/>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p:scale>
          <a:sx n="250" d="100"/>
          <a:sy n="250" d="100"/>
        </p:scale>
        <p:origin x="144" y="14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83"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4BC41E-EAC0-4D88-BA59-21A53C68F870}"/>
              </a:ext>
            </a:extLst>
          </p:cNvPr>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B5C4BB-B13C-4942-8E14-023ED14A3DB8}"/>
              </a:ext>
            </a:extLst>
          </p:cNvPr>
          <p:cNvSpPr>
            <a:spLocks noGrp="1"/>
          </p:cNvSpPr>
          <p:nvPr>
            <p:ph type="dt" sz="quarter" idx="1"/>
          </p:nvPr>
        </p:nvSpPr>
        <p:spPr>
          <a:xfrm>
            <a:off x="4022725" y="0"/>
            <a:ext cx="3078163" cy="469900"/>
          </a:xfrm>
          <a:prstGeom prst="rect">
            <a:avLst/>
          </a:prstGeom>
        </p:spPr>
        <p:txBody>
          <a:bodyPr vert="horz" lIns="91440" tIns="45720" rIns="91440" bIns="45720" rtlCol="0"/>
          <a:lstStyle>
            <a:lvl1pPr algn="r">
              <a:defRPr sz="1200"/>
            </a:lvl1pPr>
          </a:lstStyle>
          <a:p>
            <a:fld id="{A6BD5B6C-20AF-4F0F-889A-7AADC7535123}" type="datetime3">
              <a:rPr lang="en-US" smtClean="0"/>
              <a:t>24 March 2021</a:t>
            </a:fld>
            <a:endParaRPr lang="en-US" dirty="0"/>
          </a:p>
        </p:txBody>
      </p:sp>
      <p:sp>
        <p:nvSpPr>
          <p:cNvPr id="4" name="Footer Placeholder 3">
            <a:extLst>
              <a:ext uri="{FF2B5EF4-FFF2-40B4-BE49-F238E27FC236}">
                <a16:creationId xmlns:a16="http://schemas.microsoft.com/office/drawing/2014/main" id="{78221145-1027-4A39-B15A-DD84A26C2039}"/>
              </a:ext>
            </a:extLst>
          </p:cNvPr>
          <p:cNvSpPr>
            <a:spLocks noGrp="1"/>
          </p:cNvSpPr>
          <p:nvPr>
            <p:ph type="ftr" sz="quarter" idx="2"/>
          </p:nvPr>
        </p:nvSpPr>
        <p:spPr>
          <a:xfrm>
            <a:off x="0" y="8918575"/>
            <a:ext cx="3078163" cy="4699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A147719-50F5-4089-8123-86F5AF9C8847}"/>
              </a:ext>
            </a:extLst>
          </p:cNvPr>
          <p:cNvSpPr>
            <a:spLocks noGrp="1"/>
          </p:cNvSpPr>
          <p:nvPr>
            <p:ph type="sldNum" sz="quarter" idx="3"/>
          </p:nvPr>
        </p:nvSpPr>
        <p:spPr>
          <a:xfrm>
            <a:off x="4022725" y="8918575"/>
            <a:ext cx="3078163" cy="469900"/>
          </a:xfrm>
          <a:prstGeom prst="rect">
            <a:avLst/>
          </a:prstGeom>
        </p:spPr>
        <p:txBody>
          <a:bodyPr vert="horz" lIns="91440" tIns="45720" rIns="91440" bIns="45720" rtlCol="0" anchor="b"/>
          <a:lstStyle>
            <a:lvl1pPr algn="r">
              <a:defRPr sz="1200"/>
            </a:lvl1pPr>
          </a:lstStyle>
          <a:p>
            <a:fld id="{D2610F73-99D1-48E7-A408-B5EB5C8393F8}" type="slidenum">
              <a:rPr lang="en-US" smtClean="0"/>
              <a:t>‹#›</a:t>
            </a:fld>
            <a:endParaRPr lang="en-US" dirty="0"/>
          </a:p>
        </p:txBody>
      </p:sp>
    </p:spTree>
    <p:extLst>
      <p:ext uri="{BB962C8B-B14F-4D97-AF65-F5344CB8AC3E}">
        <p14:creationId xmlns:p14="http://schemas.microsoft.com/office/powerpoint/2010/main" val="247319651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14400" tIns="47114" rIns="94229" bIns="47114" rtlCol="0"/>
          <a:lstStyle>
            <a:lvl1pPr algn="l">
              <a:defRPr sz="900">
                <a:latin typeface="+mn-lt"/>
                <a:cs typeface="Arial" panose="020B0604020202020204" pitchFamily="34" charset="0"/>
              </a:defRPr>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14400" bIns="47114" rtlCol="0"/>
          <a:lstStyle>
            <a:lvl1pPr algn="r">
              <a:defRPr sz="900">
                <a:latin typeface="+mn-lt"/>
                <a:cs typeface="Arial" panose="020B0604020202020204" pitchFamily="34" charset="0"/>
              </a:defRPr>
            </a:lvl1pPr>
          </a:lstStyle>
          <a:p>
            <a:fld id="{1DF34805-1F01-4BDA-A8CA-FCEA2B4BC8D0}" type="datetime3">
              <a:rPr lang="en-US" smtClean="0"/>
              <a:pPr/>
              <a:t>24 March 2021</a:t>
            </a:fld>
            <a:endParaRPr lang="en-US"/>
          </a:p>
        </p:txBody>
      </p:sp>
      <p:sp>
        <p:nvSpPr>
          <p:cNvPr id="4" name="Slide Image Placeholder 3"/>
          <p:cNvSpPr>
            <a:spLocks noGrp="1" noRot="1" noChangeAspect="1"/>
          </p:cNvSpPr>
          <p:nvPr>
            <p:ph type="sldImg" idx="2"/>
          </p:nvPr>
        </p:nvSpPr>
        <p:spPr>
          <a:xfrm>
            <a:off x="735013" y="563563"/>
            <a:ext cx="5632450" cy="3168650"/>
          </a:xfrm>
          <a:prstGeom prst="rect">
            <a:avLst/>
          </a:prstGeom>
          <a:noFill/>
          <a:ln w="6350">
            <a:solidFill>
              <a:prstClr val="black"/>
            </a:solidFill>
          </a:ln>
        </p:spPr>
        <p:txBody>
          <a:bodyPr vert="horz" lIns="94229" tIns="47114" rIns="94229" bIns="47114" rtlCol="0" anchor="ctr"/>
          <a:lstStyle/>
          <a:p>
            <a:endParaRPr lang="en-US"/>
          </a:p>
        </p:txBody>
      </p:sp>
      <p:sp>
        <p:nvSpPr>
          <p:cNvPr id="6" name="Footer Placeholder 5"/>
          <p:cNvSpPr>
            <a:spLocks noGrp="1"/>
          </p:cNvSpPr>
          <p:nvPr>
            <p:ph type="ftr" sz="quarter" idx="4"/>
          </p:nvPr>
        </p:nvSpPr>
        <p:spPr>
          <a:xfrm>
            <a:off x="0" y="8917422"/>
            <a:ext cx="3077739" cy="471053"/>
          </a:xfrm>
          <a:prstGeom prst="rect">
            <a:avLst/>
          </a:prstGeom>
        </p:spPr>
        <p:txBody>
          <a:bodyPr vert="horz" lIns="914400" tIns="47114" rIns="94229" bIns="47114" rtlCol="0" anchor="b"/>
          <a:lstStyle>
            <a:lvl1pPr algn="l">
              <a:defRPr sz="900">
                <a:latin typeface="+mn-lt"/>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14400" bIns="47114" rtlCol="0" anchor="b"/>
          <a:lstStyle>
            <a:lvl1pPr algn="r">
              <a:defRPr sz="900">
                <a:latin typeface="+mn-lt"/>
                <a:cs typeface="Arial" panose="020B0604020202020204" pitchFamily="34" charset="0"/>
              </a:defRPr>
            </a:lvl1pPr>
          </a:lstStyle>
          <a:p>
            <a:fld id="{CF5EBCF4-26FC-4F76-8DA1-52FDDC328D44}" type="slidenum">
              <a:rPr lang="en-US" smtClean="0"/>
              <a:pPr/>
              <a:t>‹#›</a:t>
            </a:fld>
            <a:endParaRPr lang="en-US"/>
          </a:p>
        </p:txBody>
      </p:sp>
      <p:sp>
        <p:nvSpPr>
          <p:cNvPr id="9" name="Notes Placeholder 8">
            <a:extLst>
              <a:ext uri="{FF2B5EF4-FFF2-40B4-BE49-F238E27FC236}">
                <a16:creationId xmlns:a16="http://schemas.microsoft.com/office/drawing/2014/main" id="{0CB7C52D-12F1-4B27-95B4-DB01358D59B9}"/>
              </a:ext>
            </a:extLst>
          </p:cNvPr>
          <p:cNvSpPr>
            <a:spLocks noGrp="1"/>
          </p:cNvSpPr>
          <p:nvPr>
            <p:ph type="body" sz="quarter" idx="3"/>
          </p:nvPr>
        </p:nvSpPr>
        <p:spPr>
          <a:xfrm>
            <a:off x="709613" y="4518025"/>
            <a:ext cx="5683250" cy="3697288"/>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0066646"/>
      </p:ext>
    </p:extLst>
  </p:cSld>
  <p:clrMap bg1="lt1" tx1="dk1" bg2="lt2" tx2="dk2" accent1="accent1" accent2="accent2" accent3="accent3" accent4="accent4" accent5="accent5" accent6="accent6" hlink="hlink" folHlink="folHlink"/>
  <p:hf hdr="0" ftr="0"/>
  <p:notesStyle>
    <a:lvl1pPr marL="0" algn="l" defTabSz="914400" rtl="0" eaLnBrk="1" latinLnBrk="0" hangingPunct="1">
      <a:lnSpc>
        <a:spcPct val="100000"/>
      </a:lnSpc>
      <a:spcBef>
        <a:spcPts val="400"/>
      </a:spcBef>
      <a:spcAft>
        <a:spcPts val="400"/>
      </a:spcAft>
      <a:defRPr lang="en-US" sz="1100" kern="1200">
        <a:solidFill>
          <a:schemeClr val="tx1"/>
        </a:solidFill>
        <a:latin typeface="+mn-lt"/>
        <a:ea typeface="+mn-ea"/>
        <a:cs typeface="Arial" panose="020B0604020202020204" pitchFamily="34" charset="0"/>
      </a:defRPr>
    </a:lvl1pPr>
    <a:lvl2pPr marL="171450" indent="-171450" algn="l" defTabSz="914400" rtl="0" eaLnBrk="1" latinLnBrk="0" hangingPunct="1">
      <a:buFont typeface="Wingdings" panose="05000000000000000000" pitchFamily="2" charset="2"/>
      <a:buChar char=""/>
      <a:defRPr lang="en-US" sz="1100" kern="1200">
        <a:solidFill>
          <a:schemeClr val="tx1"/>
        </a:solidFill>
        <a:latin typeface="+mn-lt"/>
        <a:ea typeface="+mn-ea"/>
        <a:cs typeface="+mn-cs"/>
      </a:defRPr>
    </a:lvl2pPr>
    <a:lvl3pPr marL="400050"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3pPr>
    <a:lvl4pPr marL="579437"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4pPr>
    <a:lvl5pPr marL="750887"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image" Target="../media/image3.pn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2.emf"/><Relationship Id="rId2" Type="http://schemas.openxmlformats.org/officeDocument/2006/relationships/tags" Target="../tags/tag25.xml"/><Relationship Id="rId1" Type="http://schemas.openxmlformats.org/officeDocument/2006/relationships/vmlDrawing" Target="../drawings/vmlDrawing2.vml"/><Relationship Id="rId6" Type="http://schemas.openxmlformats.org/officeDocument/2006/relationships/tags" Target="../tags/tag29.xml"/><Relationship Id="rId11" Type="http://schemas.openxmlformats.org/officeDocument/2006/relationships/oleObject" Target="../embeddings/oleObject2.bin"/><Relationship Id="rId5" Type="http://schemas.openxmlformats.org/officeDocument/2006/relationships/tags" Target="../tags/tag28.xml"/><Relationship Id="rId10" Type="http://schemas.openxmlformats.org/officeDocument/2006/relationships/slideMaster" Target="../slideMasters/slideMaster1.xml"/><Relationship Id="rId4" Type="http://schemas.openxmlformats.org/officeDocument/2006/relationships/tags" Target="../tags/tag27.xml"/><Relationship Id="rId9" Type="http://schemas.openxmlformats.org/officeDocument/2006/relationships/tags" Target="../tags/tag32.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tags" Target="../tags/tag112.xml"/><Relationship Id="rId18" Type="http://schemas.openxmlformats.org/officeDocument/2006/relationships/image" Target="../media/image5.emf"/><Relationship Id="rId3" Type="http://schemas.openxmlformats.org/officeDocument/2006/relationships/tags" Target="../tags/tag102.xml"/><Relationship Id="rId7" Type="http://schemas.openxmlformats.org/officeDocument/2006/relationships/tags" Target="../tags/tag106.xml"/><Relationship Id="rId12" Type="http://schemas.openxmlformats.org/officeDocument/2006/relationships/tags" Target="../tags/tag111.xml"/><Relationship Id="rId17" Type="http://schemas.openxmlformats.org/officeDocument/2006/relationships/oleObject" Target="../embeddings/oleObject9.bin"/><Relationship Id="rId2" Type="http://schemas.openxmlformats.org/officeDocument/2006/relationships/tags" Target="../tags/tag101.xml"/><Relationship Id="rId16"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tags" Target="../tags/tag105.xml"/><Relationship Id="rId11" Type="http://schemas.openxmlformats.org/officeDocument/2006/relationships/tags" Target="../tags/tag110.xml"/><Relationship Id="rId5" Type="http://schemas.openxmlformats.org/officeDocument/2006/relationships/tags" Target="../tags/tag104.xml"/><Relationship Id="rId15" Type="http://schemas.openxmlformats.org/officeDocument/2006/relationships/tags" Target="../tags/tag114.xml"/><Relationship Id="rId10" Type="http://schemas.openxmlformats.org/officeDocument/2006/relationships/tags" Target="../tags/tag109.xml"/><Relationship Id="rId4" Type="http://schemas.openxmlformats.org/officeDocument/2006/relationships/tags" Target="../tags/tag103.xml"/><Relationship Id="rId9" Type="http://schemas.openxmlformats.org/officeDocument/2006/relationships/tags" Target="../tags/tag108.xml"/><Relationship Id="rId14" Type="http://schemas.openxmlformats.org/officeDocument/2006/relationships/tags" Target="../tags/tag113.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tags" Target="../tags/tag126.xml"/><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tags" Target="../tags/tag125.xml"/><Relationship Id="rId17" Type="http://schemas.openxmlformats.org/officeDocument/2006/relationships/image" Target="../media/image1.emf"/><Relationship Id="rId2" Type="http://schemas.openxmlformats.org/officeDocument/2006/relationships/tags" Target="../tags/tag115.xml"/><Relationship Id="rId16" Type="http://schemas.openxmlformats.org/officeDocument/2006/relationships/oleObject" Target="../embeddings/oleObject10.bin"/><Relationship Id="rId1" Type="http://schemas.openxmlformats.org/officeDocument/2006/relationships/vmlDrawing" Target="../drawings/vmlDrawing10.vml"/><Relationship Id="rId6" Type="http://schemas.openxmlformats.org/officeDocument/2006/relationships/tags" Target="../tags/tag119.xml"/><Relationship Id="rId11" Type="http://schemas.openxmlformats.org/officeDocument/2006/relationships/tags" Target="../tags/tag124.xml"/><Relationship Id="rId5" Type="http://schemas.openxmlformats.org/officeDocument/2006/relationships/tags" Target="../tags/tag118.xml"/><Relationship Id="rId15" Type="http://schemas.openxmlformats.org/officeDocument/2006/relationships/slideMaster" Target="../slideMasters/slideMaster1.xml"/><Relationship Id="rId10" Type="http://schemas.openxmlformats.org/officeDocument/2006/relationships/tags" Target="../tags/tag123.xml"/><Relationship Id="rId4" Type="http://schemas.openxmlformats.org/officeDocument/2006/relationships/tags" Target="../tags/tag117.xml"/><Relationship Id="rId9" Type="http://schemas.openxmlformats.org/officeDocument/2006/relationships/tags" Target="../tags/tag122.xml"/><Relationship Id="rId14" Type="http://schemas.openxmlformats.org/officeDocument/2006/relationships/tags" Target="../tags/tag127.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30.xml"/><Relationship Id="rId7" Type="http://schemas.openxmlformats.org/officeDocument/2006/relationships/tags" Target="../tags/tag134.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 Id="rId5" Type="http://schemas.openxmlformats.org/officeDocument/2006/relationships/slideMaster" Target="../slideMasters/slideMaster1.xml"/><Relationship Id="rId4" Type="http://schemas.openxmlformats.org/officeDocument/2006/relationships/tags" Target="../tags/tag138.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40.xml"/><Relationship Id="rId7" Type="http://schemas.openxmlformats.org/officeDocument/2006/relationships/image" Target="../media/image2.emf"/><Relationship Id="rId2" Type="http://schemas.openxmlformats.org/officeDocument/2006/relationships/tags" Target="../tags/tag139.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slideMaster" Target="../slideMasters/slideMaster1.xml"/><Relationship Id="rId4" Type="http://schemas.openxmlformats.org/officeDocument/2006/relationships/tags" Target="../tags/tag141.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71.xml"/><Relationship Id="rId13" Type="http://schemas.openxmlformats.org/officeDocument/2006/relationships/image" Target="../media/image2.emf"/><Relationship Id="rId3" Type="http://schemas.openxmlformats.org/officeDocument/2006/relationships/tags" Target="../tags/tag166.xml"/><Relationship Id="rId7" Type="http://schemas.openxmlformats.org/officeDocument/2006/relationships/tags" Target="../tags/tag170.xml"/><Relationship Id="rId12" Type="http://schemas.openxmlformats.org/officeDocument/2006/relationships/oleObject" Target="../embeddings/oleObject13.bin"/><Relationship Id="rId2" Type="http://schemas.openxmlformats.org/officeDocument/2006/relationships/tags" Target="../tags/tag165.xml"/><Relationship Id="rId1" Type="http://schemas.openxmlformats.org/officeDocument/2006/relationships/vmlDrawing" Target="../drawings/vmlDrawing13.vml"/><Relationship Id="rId6" Type="http://schemas.openxmlformats.org/officeDocument/2006/relationships/tags" Target="../tags/tag169.xml"/><Relationship Id="rId11" Type="http://schemas.openxmlformats.org/officeDocument/2006/relationships/image" Target="../media/image7.png"/><Relationship Id="rId5" Type="http://schemas.openxmlformats.org/officeDocument/2006/relationships/tags" Target="../tags/tag168.xml"/><Relationship Id="rId10" Type="http://schemas.openxmlformats.org/officeDocument/2006/relationships/slideMaster" Target="../slideMasters/slideMaster2.xml"/><Relationship Id="rId4" Type="http://schemas.openxmlformats.org/officeDocument/2006/relationships/tags" Target="../tags/tag167.xml"/><Relationship Id="rId9" Type="http://schemas.openxmlformats.org/officeDocument/2006/relationships/tags" Target="../tags/tag172.xml"/><Relationship Id="rId1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79.xml"/><Relationship Id="rId3" Type="http://schemas.openxmlformats.org/officeDocument/2006/relationships/tags" Target="../tags/tag174.xml"/><Relationship Id="rId7" Type="http://schemas.openxmlformats.org/officeDocument/2006/relationships/tags" Target="../tags/tag178.xml"/><Relationship Id="rId2" Type="http://schemas.openxmlformats.org/officeDocument/2006/relationships/tags" Target="../tags/tag173.xml"/><Relationship Id="rId1" Type="http://schemas.openxmlformats.org/officeDocument/2006/relationships/vmlDrawing" Target="../drawings/vmlDrawing14.vml"/><Relationship Id="rId6" Type="http://schemas.openxmlformats.org/officeDocument/2006/relationships/tags" Target="../tags/tag177.xml"/><Relationship Id="rId11" Type="http://schemas.openxmlformats.org/officeDocument/2006/relationships/image" Target="../media/image1.emf"/><Relationship Id="rId5" Type="http://schemas.openxmlformats.org/officeDocument/2006/relationships/tags" Target="../tags/tag176.xml"/><Relationship Id="rId10" Type="http://schemas.openxmlformats.org/officeDocument/2006/relationships/oleObject" Target="../embeddings/oleObject14.bin"/><Relationship Id="rId4" Type="http://schemas.openxmlformats.org/officeDocument/2006/relationships/tags" Target="../tags/tag175.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tags" Target="../tags/tag180.xml"/><Relationship Id="rId5" Type="http://schemas.openxmlformats.org/officeDocument/2006/relationships/slideMaster" Target="../slideMasters/slideMaster2.xml"/><Relationship Id="rId4" Type="http://schemas.openxmlformats.org/officeDocument/2006/relationships/tags" Target="../tags/tag183.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tags" Target="../tags/tag184.xml"/><Relationship Id="rId5" Type="http://schemas.openxmlformats.org/officeDocument/2006/relationships/slideMaster" Target="../slideMasters/slideMaster2.xml"/><Relationship Id="rId4" Type="http://schemas.openxmlformats.org/officeDocument/2006/relationships/tags" Target="../tags/tag187.xml"/></Relationships>
</file>

<file path=ppt/slideLayouts/_rels/slideLayout19.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89.xml"/><Relationship Id="rId7" Type="http://schemas.openxmlformats.org/officeDocument/2006/relationships/tags" Target="../tags/tag193.xml"/><Relationship Id="rId2" Type="http://schemas.openxmlformats.org/officeDocument/2006/relationships/tags" Target="../tags/tag188.xml"/><Relationship Id="rId1" Type="http://schemas.openxmlformats.org/officeDocument/2006/relationships/vmlDrawing" Target="../drawings/vmlDrawing15.vml"/><Relationship Id="rId6" Type="http://schemas.openxmlformats.org/officeDocument/2006/relationships/tags" Target="../tags/tag192.xml"/><Relationship Id="rId5" Type="http://schemas.openxmlformats.org/officeDocument/2006/relationships/tags" Target="../tags/tag191.xml"/><Relationship Id="rId10" Type="http://schemas.openxmlformats.org/officeDocument/2006/relationships/image" Target="../media/image4.emf"/><Relationship Id="rId4" Type="http://schemas.openxmlformats.org/officeDocument/2006/relationships/tags" Target="../tags/tag190.xml"/><Relationship Id="rId9" Type="http://schemas.openxmlformats.org/officeDocument/2006/relationships/oleObject" Target="../embeddings/oleObject15.bin"/></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39.xml"/><Relationship Id="rId3" Type="http://schemas.openxmlformats.org/officeDocument/2006/relationships/tags" Target="../tags/tag34.xml"/><Relationship Id="rId7" Type="http://schemas.openxmlformats.org/officeDocument/2006/relationships/tags" Target="../tags/tag38.xml"/><Relationship Id="rId2" Type="http://schemas.openxmlformats.org/officeDocument/2006/relationships/tags" Target="../tags/tag33.xml"/><Relationship Id="rId1" Type="http://schemas.openxmlformats.org/officeDocument/2006/relationships/vmlDrawing" Target="../drawings/vmlDrawing3.vml"/><Relationship Id="rId6" Type="http://schemas.openxmlformats.org/officeDocument/2006/relationships/tags" Target="../tags/tag37.xml"/><Relationship Id="rId11" Type="http://schemas.openxmlformats.org/officeDocument/2006/relationships/image" Target="../media/image1.emf"/><Relationship Id="rId5" Type="http://schemas.openxmlformats.org/officeDocument/2006/relationships/tags" Target="../tags/tag36.xml"/><Relationship Id="rId10" Type="http://schemas.openxmlformats.org/officeDocument/2006/relationships/oleObject" Target="../embeddings/oleObject3.bin"/><Relationship Id="rId4" Type="http://schemas.openxmlformats.org/officeDocument/2006/relationships/tags" Target="../tags/tag35.xml"/><Relationship Id="rId9"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200.xml"/><Relationship Id="rId3" Type="http://schemas.openxmlformats.org/officeDocument/2006/relationships/tags" Target="../tags/tag195.xml"/><Relationship Id="rId7" Type="http://schemas.openxmlformats.org/officeDocument/2006/relationships/tags" Target="../tags/tag199.xml"/><Relationship Id="rId2" Type="http://schemas.openxmlformats.org/officeDocument/2006/relationships/tags" Target="../tags/tag194.xml"/><Relationship Id="rId1" Type="http://schemas.openxmlformats.org/officeDocument/2006/relationships/vmlDrawing" Target="../drawings/vmlDrawing16.vml"/><Relationship Id="rId6" Type="http://schemas.openxmlformats.org/officeDocument/2006/relationships/tags" Target="../tags/tag198.xml"/><Relationship Id="rId11" Type="http://schemas.openxmlformats.org/officeDocument/2006/relationships/image" Target="../media/image4.emf"/><Relationship Id="rId5" Type="http://schemas.openxmlformats.org/officeDocument/2006/relationships/tags" Target="../tags/tag197.xml"/><Relationship Id="rId10" Type="http://schemas.openxmlformats.org/officeDocument/2006/relationships/oleObject" Target="../embeddings/oleObject16.bin"/><Relationship Id="rId4" Type="http://schemas.openxmlformats.org/officeDocument/2006/relationships/tags" Target="../tags/tag196.xml"/><Relationship Id="rId9"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207.xml"/><Relationship Id="rId13" Type="http://schemas.openxmlformats.org/officeDocument/2006/relationships/tags" Target="../tags/tag212.xml"/><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tags" Target="../tags/tag211.xml"/><Relationship Id="rId17" Type="http://schemas.openxmlformats.org/officeDocument/2006/relationships/image" Target="../media/image1.emf"/><Relationship Id="rId2" Type="http://schemas.openxmlformats.org/officeDocument/2006/relationships/tags" Target="../tags/tag201.xml"/><Relationship Id="rId16" Type="http://schemas.openxmlformats.org/officeDocument/2006/relationships/oleObject" Target="../embeddings/oleObject17.bin"/><Relationship Id="rId1" Type="http://schemas.openxmlformats.org/officeDocument/2006/relationships/vmlDrawing" Target="../drawings/vmlDrawing17.vml"/><Relationship Id="rId6" Type="http://schemas.openxmlformats.org/officeDocument/2006/relationships/tags" Target="../tags/tag205.xml"/><Relationship Id="rId11" Type="http://schemas.openxmlformats.org/officeDocument/2006/relationships/tags" Target="../tags/tag210.xml"/><Relationship Id="rId5" Type="http://schemas.openxmlformats.org/officeDocument/2006/relationships/tags" Target="../tags/tag204.xml"/><Relationship Id="rId15" Type="http://schemas.openxmlformats.org/officeDocument/2006/relationships/slideMaster" Target="../slideMasters/slideMaster2.xml"/><Relationship Id="rId10" Type="http://schemas.openxmlformats.org/officeDocument/2006/relationships/tags" Target="../tags/tag209.xml"/><Relationship Id="rId4" Type="http://schemas.openxmlformats.org/officeDocument/2006/relationships/tags" Target="../tags/tag203.xml"/><Relationship Id="rId9" Type="http://schemas.openxmlformats.org/officeDocument/2006/relationships/tags" Target="../tags/tag208.xml"/><Relationship Id="rId14" Type="http://schemas.openxmlformats.org/officeDocument/2006/relationships/tags" Target="../tags/tag213.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220.xml"/><Relationship Id="rId13" Type="http://schemas.openxmlformats.org/officeDocument/2006/relationships/tags" Target="../tags/tag225.xml"/><Relationship Id="rId3" Type="http://schemas.openxmlformats.org/officeDocument/2006/relationships/tags" Target="../tags/tag215.xml"/><Relationship Id="rId7" Type="http://schemas.openxmlformats.org/officeDocument/2006/relationships/tags" Target="../tags/tag219.xml"/><Relationship Id="rId12" Type="http://schemas.openxmlformats.org/officeDocument/2006/relationships/tags" Target="../tags/tag224.xml"/><Relationship Id="rId17" Type="http://schemas.openxmlformats.org/officeDocument/2006/relationships/image" Target="../media/image1.emf"/><Relationship Id="rId2" Type="http://schemas.openxmlformats.org/officeDocument/2006/relationships/tags" Target="../tags/tag214.xml"/><Relationship Id="rId16" Type="http://schemas.openxmlformats.org/officeDocument/2006/relationships/oleObject" Target="../embeddings/oleObject18.bin"/><Relationship Id="rId1" Type="http://schemas.openxmlformats.org/officeDocument/2006/relationships/vmlDrawing" Target="../drawings/vmlDrawing18.vml"/><Relationship Id="rId6" Type="http://schemas.openxmlformats.org/officeDocument/2006/relationships/tags" Target="../tags/tag218.xml"/><Relationship Id="rId11" Type="http://schemas.openxmlformats.org/officeDocument/2006/relationships/tags" Target="../tags/tag223.xml"/><Relationship Id="rId5" Type="http://schemas.openxmlformats.org/officeDocument/2006/relationships/tags" Target="../tags/tag217.xml"/><Relationship Id="rId15" Type="http://schemas.openxmlformats.org/officeDocument/2006/relationships/slideMaster" Target="../slideMasters/slideMaster2.xml"/><Relationship Id="rId10" Type="http://schemas.openxmlformats.org/officeDocument/2006/relationships/tags" Target="../tags/tag222.xml"/><Relationship Id="rId4" Type="http://schemas.openxmlformats.org/officeDocument/2006/relationships/tags" Target="../tags/tag216.xml"/><Relationship Id="rId9" Type="http://schemas.openxmlformats.org/officeDocument/2006/relationships/tags" Target="../tags/tag221.xml"/><Relationship Id="rId14" Type="http://schemas.openxmlformats.org/officeDocument/2006/relationships/tags" Target="../tags/tag226.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233.xml"/><Relationship Id="rId13" Type="http://schemas.openxmlformats.org/officeDocument/2006/relationships/tags" Target="../tags/tag238.xml"/><Relationship Id="rId3" Type="http://schemas.openxmlformats.org/officeDocument/2006/relationships/tags" Target="../tags/tag228.xml"/><Relationship Id="rId7" Type="http://schemas.openxmlformats.org/officeDocument/2006/relationships/tags" Target="../tags/tag232.xml"/><Relationship Id="rId12" Type="http://schemas.openxmlformats.org/officeDocument/2006/relationships/tags" Target="../tags/tag237.xml"/><Relationship Id="rId17" Type="http://schemas.openxmlformats.org/officeDocument/2006/relationships/image" Target="../media/image8.emf"/><Relationship Id="rId2" Type="http://schemas.openxmlformats.org/officeDocument/2006/relationships/tags" Target="../tags/tag227.xml"/><Relationship Id="rId16" Type="http://schemas.openxmlformats.org/officeDocument/2006/relationships/oleObject" Target="../embeddings/oleObject19.bin"/><Relationship Id="rId1" Type="http://schemas.openxmlformats.org/officeDocument/2006/relationships/vmlDrawing" Target="../drawings/vmlDrawing19.vml"/><Relationship Id="rId6" Type="http://schemas.openxmlformats.org/officeDocument/2006/relationships/tags" Target="../tags/tag231.xml"/><Relationship Id="rId11" Type="http://schemas.openxmlformats.org/officeDocument/2006/relationships/tags" Target="../tags/tag236.xml"/><Relationship Id="rId5" Type="http://schemas.openxmlformats.org/officeDocument/2006/relationships/tags" Target="../tags/tag230.xml"/><Relationship Id="rId15" Type="http://schemas.openxmlformats.org/officeDocument/2006/relationships/slideMaster" Target="../slideMasters/slideMaster2.xml"/><Relationship Id="rId10" Type="http://schemas.openxmlformats.org/officeDocument/2006/relationships/tags" Target="../tags/tag235.xml"/><Relationship Id="rId4" Type="http://schemas.openxmlformats.org/officeDocument/2006/relationships/tags" Target="../tags/tag229.xml"/><Relationship Id="rId9" Type="http://schemas.openxmlformats.org/officeDocument/2006/relationships/tags" Target="../tags/tag234.xml"/><Relationship Id="rId14" Type="http://schemas.openxmlformats.org/officeDocument/2006/relationships/tags" Target="../tags/tag239.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246.xml"/><Relationship Id="rId13" Type="http://schemas.openxmlformats.org/officeDocument/2006/relationships/tags" Target="../tags/tag251.xml"/><Relationship Id="rId3" Type="http://schemas.openxmlformats.org/officeDocument/2006/relationships/tags" Target="../tags/tag241.xml"/><Relationship Id="rId7" Type="http://schemas.openxmlformats.org/officeDocument/2006/relationships/tags" Target="../tags/tag245.xml"/><Relationship Id="rId12" Type="http://schemas.openxmlformats.org/officeDocument/2006/relationships/tags" Target="../tags/tag250.xml"/><Relationship Id="rId17" Type="http://schemas.openxmlformats.org/officeDocument/2006/relationships/image" Target="../media/image1.emf"/><Relationship Id="rId2" Type="http://schemas.openxmlformats.org/officeDocument/2006/relationships/tags" Target="../tags/tag240.xml"/><Relationship Id="rId16" Type="http://schemas.openxmlformats.org/officeDocument/2006/relationships/oleObject" Target="../embeddings/oleObject20.bin"/><Relationship Id="rId1" Type="http://schemas.openxmlformats.org/officeDocument/2006/relationships/vmlDrawing" Target="../drawings/vmlDrawing20.vml"/><Relationship Id="rId6" Type="http://schemas.openxmlformats.org/officeDocument/2006/relationships/tags" Target="../tags/tag244.xml"/><Relationship Id="rId11" Type="http://schemas.openxmlformats.org/officeDocument/2006/relationships/tags" Target="../tags/tag249.xml"/><Relationship Id="rId5" Type="http://schemas.openxmlformats.org/officeDocument/2006/relationships/tags" Target="../tags/tag243.xml"/><Relationship Id="rId15" Type="http://schemas.openxmlformats.org/officeDocument/2006/relationships/slideMaster" Target="../slideMasters/slideMaster2.xml"/><Relationship Id="rId10" Type="http://schemas.openxmlformats.org/officeDocument/2006/relationships/tags" Target="../tags/tag248.xml"/><Relationship Id="rId4" Type="http://schemas.openxmlformats.org/officeDocument/2006/relationships/tags" Target="../tags/tag242.xml"/><Relationship Id="rId9" Type="http://schemas.openxmlformats.org/officeDocument/2006/relationships/tags" Target="../tags/tag247.xml"/><Relationship Id="rId14" Type="http://schemas.openxmlformats.org/officeDocument/2006/relationships/tags" Target="../tags/tag252.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259.xml"/><Relationship Id="rId13" Type="http://schemas.openxmlformats.org/officeDocument/2006/relationships/tags" Target="../tags/tag264.xml"/><Relationship Id="rId3" Type="http://schemas.openxmlformats.org/officeDocument/2006/relationships/tags" Target="../tags/tag254.xml"/><Relationship Id="rId7" Type="http://schemas.openxmlformats.org/officeDocument/2006/relationships/tags" Target="../tags/tag258.xml"/><Relationship Id="rId12" Type="http://schemas.openxmlformats.org/officeDocument/2006/relationships/tags" Target="../tags/tag263.xml"/><Relationship Id="rId17" Type="http://schemas.openxmlformats.org/officeDocument/2006/relationships/image" Target="../media/image8.emf"/><Relationship Id="rId2" Type="http://schemas.openxmlformats.org/officeDocument/2006/relationships/tags" Target="../tags/tag253.xml"/><Relationship Id="rId16" Type="http://schemas.openxmlformats.org/officeDocument/2006/relationships/oleObject" Target="../embeddings/oleObject21.bin"/><Relationship Id="rId1" Type="http://schemas.openxmlformats.org/officeDocument/2006/relationships/vmlDrawing" Target="../drawings/vmlDrawing21.vml"/><Relationship Id="rId6" Type="http://schemas.openxmlformats.org/officeDocument/2006/relationships/tags" Target="../tags/tag257.xml"/><Relationship Id="rId11" Type="http://schemas.openxmlformats.org/officeDocument/2006/relationships/tags" Target="../tags/tag262.xml"/><Relationship Id="rId5" Type="http://schemas.openxmlformats.org/officeDocument/2006/relationships/tags" Target="../tags/tag256.xml"/><Relationship Id="rId15" Type="http://schemas.openxmlformats.org/officeDocument/2006/relationships/slideMaster" Target="../slideMasters/slideMaster2.xml"/><Relationship Id="rId10" Type="http://schemas.openxmlformats.org/officeDocument/2006/relationships/tags" Target="../tags/tag261.xml"/><Relationship Id="rId4" Type="http://schemas.openxmlformats.org/officeDocument/2006/relationships/tags" Target="../tags/tag255.xml"/><Relationship Id="rId9" Type="http://schemas.openxmlformats.org/officeDocument/2006/relationships/tags" Target="../tags/tag260.xml"/><Relationship Id="rId14" Type="http://schemas.openxmlformats.org/officeDocument/2006/relationships/tags" Target="../tags/tag265.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272.xml"/><Relationship Id="rId13" Type="http://schemas.openxmlformats.org/officeDocument/2006/relationships/tags" Target="../tags/tag277.xml"/><Relationship Id="rId3" Type="http://schemas.openxmlformats.org/officeDocument/2006/relationships/tags" Target="../tags/tag267.xml"/><Relationship Id="rId7" Type="http://schemas.openxmlformats.org/officeDocument/2006/relationships/tags" Target="../tags/tag271.xml"/><Relationship Id="rId12" Type="http://schemas.openxmlformats.org/officeDocument/2006/relationships/tags" Target="../tags/tag276.xml"/><Relationship Id="rId17" Type="http://schemas.openxmlformats.org/officeDocument/2006/relationships/image" Target="../media/image8.emf"/><Relationship Id="rId2" Type="http://schemas.openxmlformats.org/officeDocument/2006/relationships/tags" Target="../tags/tag266.xml"/><Relationship Id="rId16" Type="http://schemas.openxmlformats.org/officeDocument/2006/relationships/oleObject" Target="../embeddings/oleObject22.bin"/><Relationship Id="rId1" Type="http://schemas.openxmlformats.org/officeDocument/2006/relationships/vmlDrawing" Target="../drawings/vmlDrawing22.vml"/><Relationship Id="rId6" Type="http://schemas.openxmlformats.org/officeDocument/2006/relationships/tags" Target="../tags/tag270.xml"/><Relationship Id="rId11" Type="http://schemas.openxmlformats.org/officeDocument/2006/relationships/tags" Target="../tags/tag275.xml"/><Relationship Id="rId5" Type="http://schemas.openxmlformats.org/officeDocument/2006/relationships/tags" Target="../tags/tag269.xml"/><Relationship Id="rId15" Type="http://schemas.openxmlformats.org/officeDocument/2006/relationships/slideMaster" Target="../slideMasters/slideMaster2.xml"/><Relationship Id="rId10" Type="http://schemas.openxmlformats.org/officeDocument/2006/relationships/tags" Target="../tags/tag274.xml"/><Relationship Id="rId4" Type="http://schemas.openxmlformats.org/officeDocument/2006/relationships/tags" Target="../tags/tag268.xml"/><Relationship Id="rId9" Type="http://schemas.openxmlformats.org/officeDocument/2006/relationships/tags" Target="../tags/tag273.xml"/><Relationship Id="rId14" Type="http://schemas.openxmlformats.org/officeDocument/2006/relationships/tags" Target="../tags/tag278.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285.xml"/><Relationship Id="rId13" Type="http://schemas.openxmlformats.org/officeDocument/2006/relationships/tags" Target="../tags/tag290.xml"/><Relationship Id="rId3" Type="http://schemas.openxmlformats.org/officeDocument/2006/relationships/tags" Target="../tags/tag280.xml"/><Relationship Id="rId7" Type="http://schemas.openxmlformats.org/officeDocument/2006/relationships/tags" Target="../tags/tag284.xml"/><Relationship Id="rId12" Type="http://schemas.openxmlformats.org/officeDocument/2006/relationships/tags" Target="../tags/tag289.xml"/><Relationship Id="rId17" Type="http://schemas.openxmlformats.org/officeDocument/2006/relationships/image" Target="../media/image1.emf"/><Relationship Id="rId2" Type="http://schemas.openxmlformats.org/officeDocument/2006/relationships/tags" Target="../tags/tag279.xml"/><Relationship Id="rId16" Type="http://schemas.openxmlformats.org/officeDocument/2006/relationships/oleObject" Target="../embeddings/oleObject23.bin"/><Relationship Id="rId1" Type="http://schemas.openxmlformats.org/officeDocument/2006/relationships/vmlDrawing" Target="../drawings/vmlDrawing23.vml"/><Relationship Id="rId6" Type="http://schemas.openxmlformats.org/officeDocument/2006/relationships/tags" Target="../tags/tag283.xml"/><Relationship Id="rId11" Type="http://schemas.openxmlformats.org/officeDocument/2006/relationships/tags" Target="../tags/tag288.xml"/><Relationship Id="rId5" Type="http://schemas.openxmlformats.org/officeDocument/2006/relationships/tags" Target="../tags/tag282.xml"/><Relationship Id="rId15" Type="http://schemas.openxmlformats.org/officeDocument/2006/relationships/slideMaster" Target="../slideMasters/slideMaster2.xml"/><Relationship Id="rId10" Type="http://schemas.openxmlformats.org/officeDocument/2006/relationships/tags" Target="../tags/tag287.xml"/><Relationship Id="rId4" Type="http://schemas.openxmlformats.org/officeDocument/2006/relationships/tags" Target="../tags/tag281.xml"/><Relationship Id="rId9" Type="http://schemas.openxmlformats.org/officeDocument/2006/relationships/tags" Target="../tags/tag286.xml"/><Relationship Id="rId14" Type="http://schemas.openxmlformats.org/officeDocument/2006/relationships/tags" Target="../tags/tag291.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298.xml"/><Relationship Id="rId13" Type="http://schemas.openxmlformats.org/officeDocument/2006/relationships/tags" Target="../tags/tag303.xml"/><Relationship Id="rId3" Type="http://schemas.openxmlformats.org/officeDocument/2006/relationships/tags" Target="../tags/tag293.xml"/><Relationship Id="rId7" Type="http://schemas.openxmlformats.org/officeDocument/2006/relationships/tags" Target="../tags/tag297.xml"/><Relationship Id="rId12" Type="http://schemas.openxmlformats.org/officeDocument/2006/relationships/tags" Target="../tags/tag302.xml"/><Relationship Id="rId17" Type="http://schemas.openxmlformats.org/officeDocument/2006/relationships/image" Target="../media/image1.emf"/><Relationship Id="rId2" Type="http://schemas.openxmlformats.org/officeDocument/2006/relationships/tags" Target="../tags/tag292.xml"/><Relationship Id="rId16" Type="http://schemas.openxmlformats.org/officeDocument/2006/relationships/oleObject" Target="../embeddings/oleObject24.bin"/><Relationship Id="rId1" Type="http://schemas.openxmlformats.org/officeDocument/2006/relationships/vmlDrawing" Target="../drawings/vmlDrawing24.vml"/><Relationship Id="rId6" Type="http://schemas.openxmlformats.org/officeDocument/2006/relationships/tags" Target="../tags/tag296.xml"/><Relationship Id="rId11" Type="http://schemas.openxmlformats.org/officeDocument/2006/relationships/tags" Target="../tags/tag301.xml"/><Relationship Id="rId5" Type="http://schemas.openxmlformats.org/officeDocument/2006/relationships/tags" Target="../tags/tag295.xml"/><Relationship Id="rId15" Type="http://schemas.openxmlformats.org/officeDocument/2006/relationships/slideMaster" Target="../slideMasters/slideMaster2.xml"/><Relationship Id="rId10" Type="http://schemas.openxmlformats.org/officeDocument/2006/relationships/tags" Target="../tags/tag300.xml"/><Relationship Id="rId4" Type="http://schemas.openxmlformats.org/officeDocument/2006/relationships/tags" Target="../tags/tag294.xml"/><Relationship Id="rId9" Type="http://schemas.openxmlformats.org/officeDocument/2006/relationships/tags" Target="../tags/tag299.xml"/><Relationship Id="rId14" Type="http://schemas.openxmlformats.org/officeDocument/2006/relationships/tags" Target="../tags/tag304.xml"/></Relationships>
</file>

<file path=ppt/slideLayouts/_rels/slideLayout29.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307.xml"/><Relationship Id="rId7" Type="http://schemas.openxmlformats.org/officeDocument/2006/relationships/tags" Target="../tags/tag311.xml"/><Relationship Id="rId2" Type="http://schemas.openxmlformats.org/officeDocument/2006/relationships/tags" Target="../tags/tag306.xml"/><Relationship Id="rId1" Type="http://schemas.openxmlformats.org/officeDocument/2006/relationships/tags" Target="../tags/tag305.xml"/><Relationship Id="rId6" Type="http://schemas.openxmlformats.org/officeDocument/2006/relationships/tags" Target="../tags/tag310.xml"/><Relationship Id="rId5" Type="http://schemas.openxmlformats.org/officeDocument/2006/relationships/tags" Target="../tags/tag309.xml"/><Relationship Id="rId4" Type="http://schemas.openxmlformats.org/officeDocument/2006/relationships/tags" Target="../tags/tag308.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slideMaster" Target="../slideMasters/slideMaster1.xml"/><Relationship Id="rId4" Type="http://schemas.openxmlformats.org/officeDocument/2006/relationships/tags" Target="../tags/tag43.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314.xml"/><Relationship Id="rId2" Type="http://schemas.openxmlformats.org/officeDocument/2006/relationships/tags" Target="../tags/tag313.xml"/><Relationship Id="rId1" Type="http://schemas.openxmlformats.org/officeDocument/2006/relationships/tags" Target="../tags/tag312.xml"/><Relationship Id="rId5" Type="http://schemas.openxmlformats.org/officeDocument/2006/relationships/slideMaster" Target="../slideMasters/slideMaster2.xml"/><Relationship Id="rId4" Type="http://schemas.openxmlformats.org/officeDocument/2006/relationships/tags" Target="../tags/tag315.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317.xml"/><Relationship Id="rId7" Type="http://schemas.openxmlformats.org/officeDocument/2006/relationships/oleObject" Target="../embeddings/oleObject25.bin"/><Relationship Id="rId2" Type="http://schemas.openxmlformats.org/officeDocument/2006/relationships/tags" Target="../tags/tag316.xml"/><Relationship Id="rId1" Type="http://schemas.openxmlformats.org/officeDocument/2006/relationships/vmlDrawing" Target="../drawings/vmlDrawing25.vml"/><Relationship Id="rId6" Type="http://schemas.openxmlformats.org/officeDocument/2006/relationships/image" Target="../media/image7.png"/><Relationship Id="rId5" Type="http://schemas.openxmlformats.org/officeDocument/2006/relationships/slideMaster" Target="../slideMasters/slideMaster2.xml"/><Relationship Id="rId4" Type="http://schemas.openxmlformats.org/officeDocument/2006/relationships/tags" Target="../tags/tag318.xml"/><Relationship Id="rId9"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slideMaster" Target="../slideMasters/slideMaster1.xml"/><Relationship Id="rId4" Type="http://schemas.openxmlformats.org/officeDocument/2006/relationships/tags" Target="../tags/tag47.xml"/></Relationships>
</file>

<file path=ppt/slideLayouts/_rels/slideLayout5.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49.xml"/><Relationship Id="rId7" Type="http://schemas.openxmlformats.org/officeDocument/2006/relationships/tags" Target="../tags/tag53.xml"/><Relationship Id="rId2" Type="http://schemas.openxmlformats.org/officeDocument/2006/relationships/tags" Target="../tags/tag48.xml"/><Relationship Id="rId1" Type="http://schemas.openxmlformats.org/officeDocument/2006/relationships/vmlDrawing" Target="../drawings/vmlDrawing4.vml"/><Relationship Id="rId6" Type="http://schemas.openxmlformats.org/officeDocument/2006/relationships/tags" Target="../tags/tag52.xml"/><Relationship Id="rId5" Type="http://schemas.openxmlformats.org/officeDocument/2006/relationships/tags" Target="../tags/tag51.xml"/><Relationship Id="rId10" Type="http://schemas.openxmlformats.org/officeDocument/2006/relationships/image" Target="../media/image4.emf"/><Relationship Id="rId4" Type="http://schemas.openxmlformats.org/officeDocument/2006/relationships/tags" Target="../tags/tag50.xml"/><Relationship Id="rId9" Type="http://schemas.openxmlformats.org/officeDocument/2006/relationships/oleObject" Target="../embeddings/oleObject4.bin"/></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60.xml"/><Relationship Id="rId3" Type="http://schemas.openxmlformats.org/officeDocument/2006/relationships/tags" Target="../tags/tag55.xml"/><Relationship Id="rId7" Type="http://schemas.openxmlformats.org/officeDocument/2006/relationships/tags" Target="../tags/tag59.xml"/><Relationship Id="rId2" Type="http://schemas.openxmlformats.org/officeDocument/2006/relationships/tags" Target="../tags/tag54.xml"/><Relationship Id="rId1" Type="http://schemas.openxmlformats.org/officeDocument/2006/relationships/vmlDrawing" Target="../drawings/vmlDrawing5.vml"/><Relationship Id="rId6" Type="http://schemas.openxmlformats.org/officeDocument/2006/relationships/tags" Target="../tags/tag58.xml"/><Relationship Id="rId11" Type="http://schemas.openxmlformats.org/officeDocument/2006/relationships/image" Target="../media/image4.emf"/><Relationship Id="rId5" Type="http://schemas.openxmlformats.org/officeDocument/2006/relationships/tags" Target="../tags/tag57.xml"/><Relationship Id="rId10" Type="http://schemas.openxmlformats.org/officeDocument/2006/relationships/oleObject" Target="../embeddings/oleObject5.bin"/><Relationship Id="rId4" Type="http://schemas.openxmlformats.org/officeDocument/2006/relationships/tags" Target="../tags/tag56.xml"/><Relationship Id="rId9"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image" Target="../media/image1.emf"/><Relationship Id="rId2" Type="http://schemas.openxmlformats.org/officeDocument/2006/relationships/tags" Target="../tags/tag61.xml"/><Relationship Id="rId16" Type="http://schemas.openxmlformats.org/officeDocument/2006/relationships/oleObject" Target="../embeddings/oleObject6.bin"/><Relationship Id="rId1" Type="http://schemas.openxmlformats.org/officeDocument/2006/relationships/vmlDrawing" Target="../drawings/vmlDrawing6.vml"/><Relationship Id="rId6" Type="http://schemas.openxmlformats.org/officeDocument/2006/relationships/tags" Target="../tags/tag65.xml"/><Relationship Id="rId11" Type="http://schemas.openxmlformats.org/officeDocument/2006/relationships/tags" Target="../tags/tag70.xml"/><Relationship Id="rId5" Type="http://schemas.openxmlformats.org/officeDocument/2006/relationships/tags" Target="../tags/tag64.xml"/><Relationship Id="rId15" Type="http://schemas.openxmlformats.org/officeDocument/2006/relationships/slideMaster" Target="../slideMasters/slideMaster1.xml"/><Relationship Id="rId10" Type="http://schemas.openxmlformats.org/officeDocument/2006/relationships/tags" Target="../tags/tag69.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tags" Target="../tags/tag73.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image" Target="../media/image1.emf"/><Relationship Id="rId2" Type="http://schemas.openxmlformats.org/officeDocument/2006/relationships/tags" Target="../tags/tag74.xml"/><Relationship Id="rId16" Type="http://schemas.openxmlformats.org/officeDocument/2006/relationships/oleObject" Target="../embeddings/oleObject7.bin"/><Relationship Id="rId1" Type="http://schemas.openxmlformats.org/officeDocument/2006/relationships/vmlDrawing" Target="../drawings/vmlDrawing7.vml"/><Relationship Id="rId6" Type="http://schemas.openxmlformats.org/officeDocument/2006/relationships/tags" Target="../tags/tag78.xml"/><Relationship Id="rId11" Type="http://schemas.openxmlformats.org/officeDocument/2006/relationships/tags" Target="../tags/tag83.xml"/><Relationship Id="rId5" Type="http://schemas.openxmlformats.org/officeDocument/2006/relationships/tags" Target="../tags/tag77.xml"/><Relationship Id="rId15" Type="http://schemas.openxmlformats.org/officeDocument/2006/relationships/slideMaster" Target="../slideMasters/slideMaster1.xml"/><Relationship Id="rId10" Type="http://schemas.openxmlformats.org/officeDocument/2006/relationships/tags" Target="../tags/tag82.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image" Target="../media/image1.emf"/><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oleObject" Target="../embeddings/oleObject8.bin"/><Relationship Id="rId2" Type="http://schemas.openxmlformats.org/officeDocument/2006/relationships/tags" Target="../tags/tag87.xml"/><Relationship Id="rId16"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5" Type="http://schemas.openxmlformats.org/officeDocument/2006/relationships/tags" Target="../tags/tag100.xml"/><Relationship Id="rId10" Type="http://schemas.openxmlformats.org/officeDocument/2006/relationships/tags" Target="../tags/tag95.xml"/><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userDrawn="1">
            <p:custDataLst>
              <p:tags r:id="rId2"/>
            </p:custDataLst>
            <p:extLst>
              <p:ext uri="{D42A27DB-BD31-4B8C-83A1-F6EECF244321}">
                <p14:modId xmlns:p14="http://schemas.microsoft.com/office/powerpoint/2010/main" val="4063209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23" name="think-cell Slide" r:id="rId11" imgW="344" imgH="344" progId="TCLayout.ActiveDocument.1">
                  <p:embed/>
                </p:oleObj>
              </mc:Choice>
              <mc:Fallback>
                <p:oleObj name="think-cell Slide" r:id="rId11"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pic>
        <p:nvPicPr>
          <p:cNvPr id="16" name="Partnership">
            <a:extLst>
              <a:ext uri="{FF2B5EF4-FFF2-40B4-BE49-F238E27FC236}">
                <a16:creationId xmlns:a16="http://schemas.microsoft.com/office/drawing/2014/main" id="{B217107C-D279-4D90-AB38-6A6D6782398B}"/>
              </a:ext>
            </a:extLst>
          </p:cNvPr>
          <p:cNvPicPr>
            <a:picLocks noChangeAspect="1"/>
          </p:cNvPicPr>
          <p:nvPr userDrawn="1"/>
        </p:nvPicPr>
        <p:blipFill>
          <a:blip r:embed="rId13"/>
          <a:srcRect/>
          <a:stretch/>
        </p:blipFill>
        <p:spPr>
          <a:xfrm>
            <a:off x="9144" y="893"/>
            <a:ext cx="12192000" cy="6856213"/>
          </a:xfrm>
          <a:prstGeom prst="rect">
            <a:avLst/>
          </a:prstGeom>
        </p:spPr>
      </p:pic>
      <p:grpSp>
        <p:nvGrpSpPr>
          <p:cNvPr id="4" name="LogoImage">
            <a:extLst>
              <a:ext uri="{FF2B5EF4-FFF2-40B4-BE49-F238E27FC236}">
                <a16:creationId xmlns:a16="http://schemas.microsoft.com/office/drawing/2014/main" id="{275CA5E5-0CE7-4325-8DA5-DA17C9380A0C}"/>
              </a:ext>
            </a:extLst>
          </p:cNvPr>
          <p:cNvGrpSpPr>
            <a:grpSpLocks noChangeAspect="1"/>
          </p:cNvGrpSpPr>
          <p:nvPr userDrawn="1">
            <p:custDataLst>
              <p:tags r:id="rId4"/>
            </p:custDataLst>
          </p:nvPr>
        </p:nvGrpSpPr>
        <p:grpSpPr bwMode="black">
          <a:xfrm>
            <a:off x="551942" y="481160"/>
            <a:ext cx="1893201" cy="585216"/>
            <a:chOff x="0" y="973"/>
            <a:chExt cx="7680" cy="2374"/>
          </a:xfrm>
        </p:grpSpPr>
        <p:sp>
          <p:nvSpPr>
            <p:cNvPr id="5" name="AutoShape 3">
              <a:extLst>
                <a:ext uri="{FF2B5EF4-FFF2-40B4-BE49-F238E27FC236}">
                  <a16:creationId xmlns:a16="http://schemas.microsoft.com/office/drawing/2014/main" id="{1F430752-9F46-430E-93A8-58E8FAF85299}"/>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6" name="Freeform 5">
              <a:extLst>
                <a:ext uri="{FF2B5EF4-FFF2-40B4-BE49-F238E27FC236}">
                  <a16:creationId xmlns:a16="http://schemas.microsoft.com/office/drawing/2014/main" id="{20C9A1A2-5968-4C0E-9E0B-C061BA0E7F39}"/>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051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5"/>
            </p:custDataLst>
          </p:nvPr>
        </p:nvSpPr>
        <p:spPr>
          <a:xfrm>
            <a:off x="551942" y="4984025"/>
            <a:ext cx="1901952" cy="969264"/>
          </a:xfrm>
          <a:prstGeom prst="rect">
            <a:avLst/>
          </a:prstGeom>
        </p:spPr>
        <p:txBody>
          <a:bodyPr>
            <a:noAutofit/>
          </a:bodyPr>
          <a:lstStyle>
            <a:lvl1pPr algn="ctr">
              <a:defRPr sz="1200">
                <a:solidFill>
                  <a:schemeClr val="tx1"/>
                </a:solidFill>
              </a:defRPr>
            </a:lvl1pPr>
          </a:lstStyle>
          <a:p>
            <a:r>
              <a:rPr lang="en-US" dirty="0"/>
              <a:t>Client 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6"/>
            </p:custDataLst>
          </p:nvPr>
        </p:nvSpPr>
        <p:spPr>
          <a:xfrm>
            <a:off x="554736" y="4510168"/>
            <a:ext cx="6016752" cy="215444"/>
          </a:xfrm>
          <a:prstGeom prst="rect">
            <a:avLst/>
          </a:prstGeom>
        </p:spPr>
        <p:txBody>
          <a:bodyPr wrap="square">
            <a:noAutofit/>
          </a:bodyPr>
          <a:lstStyle>
            <a:lvl1pPr>
              <a:buNone/>
              <a:defRPr sz="1400">
                <a:solidFill>
                  <a:schemeClr val="tx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Edit date or title/role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p:custDataLst>
              <p:tags r:id="rId7"/>
            </p:custDataLst>
          </p:nvPr>
        </p:nvSpPr>
        <p:spPr>
          <a:xfrm>
            <a:off x="551942" y="4092559"/>
            <a:ext cx="6016752" cy="307777"/>
          </a:xfrm>
          <a:prstGeom prst="rect">
            <a:avLst/>
          </a:prstGeom>
        </p:spPr>
        <p:txBody>
          <a:bodyPr wrap="square">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Title">
            <a:extLst>
              <a:ext uri="{FF2B5EF4-FFF2-40B4-BE49-F238E27FC236}">
                <a16:creationId xmlns:a16="http://schemas.microsoft.com/office/drawing/2014/main" id="{14DBF1FD-6C25-4E00-ACAB-F60F35C9625C}"/>
              </a:ext>
            </a:extLst>
          </p:cNvPr>
          <p:cNvSpPr>
            <a:spLocks noGrp="1"/>
          </p:cNvSpPr>
          <p:nvPr>
            <p:ph type="title"/>
            <p:custDataLst>
              <p:tags r:id="rId8"/>
            </p:custDataLst>
          </p:nvPr>
        </p:nvSpPr>
        <p:spPr>
          <a:xfrm>
            <a:off x="551942" y="2049805"/>
            <a:ext cx="6016752" cy="1921708"/>
          </a:xfrm>
          <a:prstGeom prst="rect">
            <a:avLst/>
          </a:prstGeom>
        </p:spPr>
        <p:txBody>
          <a:bodyPr anchor="b">
            <a:normAutofit/>
          </a:bodyPr>
          <a:lstStyle>
            <a:lvl1pPr>
              <a:defRPr sz="4400" baseline="0">
                <a:ln w="6350" cap="flat">
                  <a:noFill/>
                  <a:miter lim="800000"/>
                </a:ln>
                <a:solidFill>
                  <a:schemeClr val="tx1"/>
                </a:solidFill>
              </a:defRPr>
            </a:lvl1pPr>
          </a:lstStyle>
          <a:p>
            <a:r>
              <a:rPr lang="en-US"/>
              <a:t>Click to edit Master title style</a:t>
            </a:r>
            <a:endParaRPr lang="en-US" dirty="0"/>
          </a:p>
        </p:txBody>
      </p:sp>
      <p:sp>
        <p:nvSpPr>
          <p:cNvPr id="19" name="Disclaimer-English (United States)">
            <a:extLst>
              <a:ext uri="{FF2B5EF4-FFF2-40B4-BE49-F238E27FC236}">
                <a16:creationId xmlns:a16="http://schemas.microsoft.com/office/drawing/2014/main" id="{FB7A54AC-E14F-4BA1-B48F-5284B039668B}"/>
              </a:ext>
            </a:extLst>
          </p:cNvPr>
          <p:cNvSpPr>
            <a:spLocks noChangeArrowheads="1"/>
          </p:cNvSpPr>
          <p:nvPr userDrawn="1">
            <p:custDataLst>
              <p:tags r:id="rId9"/>
            </p:custDataLst>
          </p:nvPr>
        </p:nvSpPr>
        <p:spPr bwMode="black">
          <a:xfrm>
            <a:off x="551942" y="6190488"/>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dirty="0">
                <a:solidFill>
                  <a:schemeClr val="tx1"/>
                </a:solidFill>
                <a:latin typeface="+mn-lt"/>
              </a:rPr>
              <a:t>CONFIDENTIAL AND PROPRIETARY</a:t>
            </a:r>
          </a:p>
          <a:p>
            <a:pPr defTabSz="804863" eaLnBrk="0" hangingPunct="0"/>
            <a:r>
              <a:rPr lang="en-US" sz="800" dirty="0">
                <a:solidFill>
                  <a:schemeClr val="tx1"/>
                </a:solidFill>
                <a:latin typeface="+mn-lt"/>
              </a:rPr>
              <a:t>Any use of this material without specific permission of McKinsey &amp; Company </a:t>
            </a:r>
            <a:br>
              <a:rPr lang="en-US" sz="800" dirty="0">
                <a:solidFill>
                  <a:schemeClr val="tx1"/>
                </a:solidFill>
                <a:latin typeface="+mn-lt"/>
              </a:rPr>
            </a:br>
            <a:r>
              <a:rPr lang="en-US" sz="800" dirty="0">
                <a:solidFill>
                  <a:schemeClr val="tx1"/>
                </a:solidFill>
                <a:latin typeface="+mn-lt"/>
              </a:rPr>
              <a:t>is strictly prohibited</a:t>
            </a:r>
          </a:p>
        </p:txBody>
      </p:sp>
    </p:spTree>
    <p:extLst>
      <p:ext uri="{BB962C8B-B14F-4D97-AF65-F5344CB8AC3E}">
        <p14:creationId xmlns:p14="http://schemas.microsoft.com/office/powerpoint/2010/main" val="3543058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2"/>
            </p:custDataLst>
            <p:extLst>
              <p:ext uri="{D42A27DB-BD31-4B8C-83A1-F6EECF244321}">
                <p14:modId xmlns:p14="http://schemas.microsoft.com/office/powerpoint/2010/main" val="19312443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91" name="think-cell Slide" r:id="rId17" imgW="572" imgH="588" progId="TCLayout.ActiveDocument.1">
                  <p:embed/>
                </p:oleObj>
              </mc:Choice>
              <mc:Fallback>
                <p:oleObj name="think-cell Slide" r:id="rId17"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8F8ABD0-305F-4DFC-AC60-1FB7BB16830A}"/>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userDrawn="1">
            <p:custDataLst>
              <p:tags r:id="rId7"/>
            </p:custDataLst>
          </p:nvPr>
        </p:nvCxnSpPr>
        <p:spPr>
          <a:xfrm>
            <a:off x="8173371"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userDrawn="1">
            <p:custDataLst>
              <p:tags r:id="rId8"/>
            </p:custDataLst>
          </p:nvPr>
        </p:nvCxnSpPr>
        <p:spPr>
          <a:xfrm>
            <a:off x="554736"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userDrawn="1">
            <p:custDataLst>
              <p:tags r:id="rId9"/>
            </p:custDataLst>
          </p:nvPr>
        </p:nvCxnSpPr>
        <p:spPr>
          <a:xfrm>
            <a:off x="8173371"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userDrawn="1">
            <p:custDataLst>
              <p:tags r:id="rId10"/>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8D646E-BD43-4948-96FE-F798F0E18D71}"/>
              </a:ext>
            </a:extLst>
          </p:cNvPr>
          <p:cNvCxnSpPr/>
          <p:nvPr userDrawn="1">
            <p:custDataLst>
              <p:tags r:id="rId11"/>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1" name="5. Source" hidden="1">
            <a:extLst>
              <a:ext uri="{FF2B5EF4-FFF2-40B4-BE49-F238E27FC236}">
                <a16:creationId xmlns:a16="http://schemas.microsoft.com/office/drawing/2014/main" id="{F25A304F-F50E-4F96-991D-CFEB07060178}"/>
              </a:ext>
            </a:extLst>
          </p:cNvPr>
          <p:cNvSpPr txBox="1"/>
          <p:nvPr userDrawn="1">
            <p:custDataLst>
              <p:tags r:id="rId12"/>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5" name="2. Slide Title">
            <a:extLst>
              <a:ext uri="{FF2B5EF4-FFF2-40B4-BE49-F238E27FC236}">
                <a16:creationId xmlns:a16="http://schemas.microsoft.com/office/drawing/2014/main" id="{AA4BE143-5F32-4F04-B536-5DD597732824}"/>
              </a:ext>
            </a:extLst>
          </p:cNvPr>
          <p:cNvSpPr>
            <a:spLocks noGrp="1"/>
          </p:cNvSpPr>
          <p:nvPr>
            <p:ph type="title"/>
            <p:custDataLst>
              <p:tags r:id="rId13"/>
            </p:custDataLst>
          </p:nvPr>
        </p:nvSpPr>
        <p:spPr>
          <a:xfrm>
            <a:off x="554736" y="182372"/>
            <a:ext cx="6967728" cy="731520"/>
          </a:xfrm>
        </p:spPr>
        <p:txBody>
          <a:bodyPr/>
          <a:lstStyle/>
          <a:p>
            <a:r>
              <a:rPr lang="en-US"/>
              <a:t>Click to edit Master title style</a:t>
            </a:r>
            <a:endParaRPr lang="en-US" dirty="0"/>
          </a:p>
        </p:txBody>
      </p:sp>
      <p:sp>
        <p:nvSpPr>
          <p:cNvPr id="26" name="3. Subtitle">
            <a:extLst>
              <a:ext uri="{FF2B5EF4-FFF2-40B4-BE49-F238E27FC236}">
                <a16:creationId xmlns:a16="http://schemas.microsoft.com/office/drawing/2014/main" id="{97E30C8F-A677-42C7-A072-4ACC7DC3D698}"/>
              </a:ext>
            </a:extLst>
          </p:cNvPr>
          <p:cNvSpPr>
            <a:spLocks noGrp="1"/>
          </p:cNvSpPr>
          <p:nvPr>
            <p:ph type="subTitle" idx="1"/>
            <p:custDataLst>
              <p:tags r:id="rId14"/>
            </p:custDataLst>
          </p:nvPr>
        </p:nvSpPr>
        <p:spPr>
          <a:xfrm>
            <a:off x="554736" y="903861"/>
            <a:ext cx="6967728" cy="276999"/>
          </a:xfrm>
        </p:spPr>
        <p:txBody>
          <a:bodyPr anchor="ctr" anchorCtr="0"/>
          <a:lstStyle/>
          <a:p>
            <a:r>
              <a:rPr lang="en-US" sz="1600"/>
              <a:t>Click to edit Master subtitle style</a:t>
            </a:r>
            <a:endParaRPr lang="en-US" sz="1600" dirty="0"/>
          </a:p>
        </p:txBody>
      </p:sp>
      <p:sp>
        <p:nvSpPr>
          <p:cNvPr id="19" name="1. On-page tracker">
            <a:extLst>
              <a:ext uri="{FF2B5EF4-FFF2-40B4-BE49-F238E27FC236}">
                <a16:creationId xmlns:a16="http://schemas.microsoft.com/office/drawing/2014/main" id="{288125BB-6CB4-4B7C-8E2B-CB1912430A39}"/>
              </a:ext>
            </a:extLst>
          </p:cNvPr>
          <p:cNvSpPr>
            <a:spLocks noGrp="1"/>
          </p:cNvSpPr>
          <p:nvPr>
            <p:ph type="body" sz="quarter" idx="18" hasCustomPrompt="1"/>
            <p:custDataLst>
              <p:tags r:id="rId15"/>
            </p:custDataLst>
          </p:nvPr>
        </p:nvSpPr>
        <p:spPr>
          <a:xfrm>
            <a:off x="8173370" y="78768"/>
            <a:ext cx="3466941" cy="123111"/>
          </a:xfrm>
        </p:spPr>
        <p:txBody>
          <a:bodyPr wrap="square"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911390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extLst>
              <p:ext uri="{D42A27DB-BD31-4B8C-83A1-F6EECF244321}">
                <p14:modId xmlns:p14="http://schemas.microsoft.com/office/powerpoint/2010/main" val="16023464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15"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2500" b="1" i="0" u="none" strike="noStrike" kern="1200" cap="none" spc="0" normalizeH="0" baseline="0" noProof="0" dirty="0" err="1">
              <a:ln>
                <a:noFill/>
              </a:ln>
              <a:solidFill>
                <a:srgbClr val="FFFFFF"/>
              </a:solidFill>
              <a:effectLst/>
              <a:uLnTx/>
              <a:uFillTx/>
              <a:latin typeface="Georgia" panose="02040502050405020303" pitchFamily="18" charset="0"/>
              <a:ea typeface="+mj-ea"/>
              <a:cs typeface="+mj-cs"/>
              <a:sym typeface="Georgia" panose="02040502050405020303" pitchFamily="18"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4"/>
            </p:custDataLst>
          </p:nvPr>
        </p:nvSpPr>
        <p:spPr bwMode="ltGray">
          <a:xfrm>
            <a:off x="8781416" y="0"/>
            <a:ext cx="341058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cxnSp>
        <p:nvCxnSpPr>
          <p:cNvPr id="27" name="BottomLineRight">
            <a:extLst>
              <a:ext uri="{FF2B5EF4-FFF2-40B4-BE49-F238E27FC236}">
                <a16:creationId xmlns:a16="http://schemas.microsoft.com/office/drawing/2014/main" id="{C7EF0021-7C64-4C3A-BB10-343D51B3F040}"/>
              </a:ext>
            </a:extLst>
          </p:cNvPr>
          <p:cNvCxnSpPr/>
          <p:nvPr>
            <p:custDataLst>
              <p:tags r:id="rId7"/>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BottomLineLeft">
            <a:extLst>
              <a:ext uri="{FF2B5EF4-FFF2-40B4-BE49-F238E27FC236}">
                <a16:creationId xmlns:a16="http://schemas.microsoft.com/office/drawing/2014/main" id="{769848ED-A1D9-4D6F-AC16-5512562B47A0}"/>
              </a:ext>
            </a:extLst>
          </p:cNvPr>
          <p:cNvCxnSpPr/>
          <p:nvPr>
            <p:custDataLst>
              <p:tags r:id="rId8"/>
            </p:custDataLst>
          </p:nvPr>
        </p:nvCxnSpPr>
        <p:spPr>
          <a:xfrm>
            <a:off x="554736"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Right">
            <a:extLst>
              <a:ext uri="{FF2B5EF4-FFF2-40B4-BE49-F238E27FC236}">
                <a16:creationId xmlns:a16="http://schemas.microsoft.com/office/drawing/2014/main" id="{9DD5C457-8894-4C00-BE39-CE61754727F6}"/>
              </a:ext>
            </a:extLst>
          </p:cNvPr>
          <p:cNvCxnSpPr/>
          <p:nvPr userDrawn="1">
            <p:custDataLst>
              <p:tags r:id="rId9"/>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Left">
            <a:extLst>
              <a:ext uri="{FF2B5EF4-FFF2-40B4-BE49-F238E27FC236}">
                <a16:creationId xmlns:a16="http://schemas.microsoft.com/office/drawing/2014/main" id="{8B2884B5-93FA-4ECC-9065-3398231F02FC}"/>
              </a:ext>
            </a:extLst>
          </p:cNvPr>
          <p:cNvCxnSpPr/>
          <p:nvPr userDrawn="1">
            <p:custDataLst>
              <p:tags r:id="rId10"/>
            </p:custDataLst>
          </p:nvPr>
        </p:nvCxnSpPr>
        <p:spPr>
          <a:xfrm>
            <a:off x="554736"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2" name="5. Source" hidden="1">
            <a:extLst>
              <a:ext uri="{FF2B5EF4-FFF2-40B4-BE49-F238E27FC236}">
                <a16:creationId xmlns:a16="http://schemas.microsoft.com/office/drawing/2014/main" id="{F5E9C22A-A356-4521-A359-338A663DFEA2}"/>
              </a:ext>
            </a:extLst>
          </p:cNvPr>
          <p:cNvSpPr txBox="1"/>
          <p:nvPr userDrawn="1">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20" name="1. On-page tracker">
            <a:extLst>
              <a:ext uri="{FF2B5EF4-FFF2-40B4-BE49-F238E27FC236}">
                <a16:creationId xmlns:a16="http://schemas.microsoft.com/office/drawing/2014/main" id="{CA286AFC-8B29-4E70-86B3-6C866D5BEC95}"/>
              </a:ext>
            </a:extLst>
          </p:cNvPr>
          <p:cNvSpPr>
            <a:spLocks noGrp="1"/>
          </p:cNvSpPr>
          <p:nvPr>
            <p:ph type="body" sz="quarter" idx="17" hasCustomPrompt="1"/>
            <p:custDataLst>
              <p:tags r:id="rId12"/>
            </p:custDataLst>
          </p:nvPr>
        </p:nvSpPr>
        <p:spPr>
          <a:xfrm>
            <a:off x="9119860" y="78768"/>
            <a:ext cx="2520451" cy="123111"/>
          </a:xfrm>
        </p:spPr>
        <p:txBody>
          <a:bodyPr wrap="square" anchor="ctr" anchorCtr="0">
            <a:spAutoFit/>
          </a:bodyPr>
          <a:lstStyle>
            <a:lvl1pPr algn="r">
              <a:defRPr sz="800">
                <a:latin typeface="+mn-lt"/>
              </a:defRPr>
            </a:lvl1pPr>
          </a:lstStyle>
          <a:p>
            <a:pPr lvl="0"/>
            <a:r>
              <a:rPr lang="en-US" dirty="0"/>
              <a:t>Chapter › Topic</a:t>
            </a:r>
          </a:p>
        </p:txBody>
      </p:sp>
      <p:sp>
        <p:nvSpPr>
          <p:cNvPr id="21" name="2. Slide Title">
            <a:extLst>
              <a:ext uri="{FF2B5EF4-FFF2-40B4-BE49-F238E27FC236}">
                <a16:creationId xmlns:a16="http://schemas.microsoft.com/office/drawing/2014/main" id="{37073CF3-4B2B-440D-B24E-174E36B7892F}"/>
              </a:ext>
            </a:extLst>
          </p:cNvPr>
          <p:cNvSpPr>
            <a:spLocks noGrp="1"/>
          </p:cNvSpPr>
          <p:nvPr>
            <p:ph type="title"/>
            <p:custDataLst>
              <p:tags r:id="rId13"/>
            </p:custDataLst>
          </p:nvPr>
        </p:nvSpPr>
        <p:spPr>
          <a:xfrm>
            <a:off x="554736" y="182372"/>
            <a:ext cx="7918704" cy="731520"/>
          </a:xfrm>
        </p:spPr>
        <p:txBody>
          <a:bodyPr/>
          <a:lstStyle/>
          <a:p>
            <a:r>
              <a:rPr lang="en-US"/>
              <a:t>Click to edit Master title style</a:t>
            </a:r>
            <a:endParaRPr lang="en-US" dirty="0"/>
          </a:p>
        </p:txBody>
      </p:sp>
      <p:sp>
        <p:nvSpPr>
          <p:cNvPr id="26" name="3. Subtitle">
            <a:extLst>
              <a:ext uri="{FF2B5EF4-FFF2-40B4-BE49-F238E27FC236}">
                <a16:creationId xmlns:a16="http://schemas.microsoft.com/office/drawing/2014/main" id="{61C78DC4-4C20-4AA3-93C4-00442F85A83B}"/>
              </a:ext>
            </a:extLst>
          </p:cNvPr>
          <p:cNvSpPr>
            <a:spLocks noGrp="1"/>
          </p:cNvSpPr>
          <p:nvPr>
            <p:ph type="subTitle" idx="1"/>
            <p:custDataLst>
              <p:tags r:id="rId14"/>
            </p:custDataLst>
          </p:nvPr>
        </p:nvSpPr>
        <p:spPr>
          <a:xfrm>
            <a:off x="554736" y="903861"/>
            <a:ext cx="7918704" cy="276999"/>
          </a:xfrm>
        </p:spPr>
        <p:txBody>
          <a:bodyPr anchor="ctr" anchorCtr="0"/>
          <a:lstStyle/>
          <a:p>
            <a:r>
              <a:rPr lang="en-US" sz="1600"/>
              <a:t>Click to edit Master subtitle style</a:t>
            </a:r>
            <a:endParaRPr lang="en-US" sz="1600" dirty="0"/>
          </a:p>
        </p:txBody>
      </p:sp>
    </p:spTree>
    <p:extLst>
      <p:ext uri="{BB962C8B-B14F-4D97-AF65-F5344CB8AC3E}">
        <p14:creationId xmlns:p14="http://schemas.microsoft.com/office/powerpoint/2010/main" val="1470861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cxnSp>
        <p:nvCxnSpPr>
          <p:cNvPr id="103" name="BottomLine">
            <a:extLst>
              <a:ext uri="{FF2B5EF4-FFF2-40B4-BE49-F238E27FC236}">
                <a16:creationId xmlns:a16="http://schemas.microsoft.com/office/drawing/2014/main" id="{1A205B6C-F79D-4193-9FCF-230AF1D51716}"/>
              </a:ext>
            </a:extLst>
          </p:cNvPr>
          <p:cNvCxnSpPr/>
          <p:nvPr userDrawn="1">
            <p:custDataLst>
              <p:tags r:id="rId1"/>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
            <a:extLst>
              <a:ext uri="{FF2B5EF4-FFF2-40B4-BE49-F238E27FC236}">
                <a16:creationId xmlns:a16="http://schemas.microsoft.com/office/drawing/2014/main" id="{CB6CF5F8-7994-4E97-9AE6-6C98CE30967C}"/>
              </a:ext>
            </a:extLst>
          </p:cNvPr>
          <p:cNvCxnSpPr/>
          <p:nvPr userDrawn="1">
            <p:custDataLst>
              <p:tags r:id="rId2"/>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SlideLogoText">
            <a:extLst>
              <a:ext uri="{FF2B5EF4-FFF2-40B4-BE49-F238E27FC236}">
                <a16:creationId xmlns:a16="http://schemas.microsoft.com/office/drawing/2014/main" id="{B789CE62-716F-47B1-B8FE-60436A1FA5A7}"/>
              </a:ext>
            </a:extLst>
          </p:cNvPr>
          <p:cNvSpPr txBox="1"/>
          <p:nvPr userDrawn="1">
            <p:custDataLst>
              <p:tags r:id="rId3"/>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5"/>
            </p:custDataLst>
          </p:nvPr>
        </p:nvSpPr>
        <p:spPr>
          <a:xfrm>
            <a:off x="554736" y="175171"/>
            <a:ext cx="11082528" cy="989512"/>
          </a:xfrm>
        </p:spPr>
        <p:txBody>
          <a:bodyPr>
            <a:noAutofit/>
          </a:bodyPr>
          <a:lstStyle>
            <a:lvl1pPr>
              <a:defRPr/>
            </a:lvl1pPr>
          </a:lstStyle>
          <a:p>
            <a:r>
              <a:rPr lang="en-US"/>
              <a:t>Click to edit Master title style</a:t>
            </a:r>
            <a:endParaRPr lang="en-US" dirty="0"/>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A91FB312-B423-41B9-AEAA-2BE53183470B}"/>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977499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sp>
        <p:nvSpPr>
          <p:cNvPr id="8" name="SlideLogoText">
            <a:extLst>
              <a:ext uri="{FF2B5EF4-FFF2-40B4-BE49-F238E27FC236}">
                <a16:creationId xmlns:a16="http://schemas.microsoft.com/office/drawing/2014/main" id="{92A63429-03F1-4595-BAE1-A5F5E74A0DF2}"/>
              </a:ext>
            </a:extLst>
          </p:cNvPr>
          <p:cNvSpPr txBox="1"/>
          <p:nvPr userDrawn="1">
            <p:custDataLst>
              <p:tags r:id="rId1"/>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9AEB01CB-E358-4EC5-960A-ABFC66CD5A21}"/>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86300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32E4BA7-205B-4431-879A-B60A0FD6D20C}"/>
              </a:ext>
            </a:extLst>
          </p:cNvPr>
          <p:cNvGraphicFramePr>
            <a:graphicFrameLocks noChangeAspect="1"/>
          </p:cNvGraphicFramePr>
          <p:nvPr userDrawn="1">
            <p:custDataLst>
              <p:tags r:id="rId2"/>
            </p:custDataLst>
            <p:extLst>
              <p:ext uri="{D42A27DB-BD31-4B8C-83A1-F6EECF244321}">
                <p14:modId xmlns:p14="http://schemas.microsoft.com/office/powerpoint/2010/main" val="3877888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39" name="think-cell Slide" r:id="rId6" imgW="344" imgH="344" progId="TCLayout.ActiveDocument.1">
                  <p:embed/>
                </p:oleObj>
              </mc:Choice>
              <mc:Fallback>
                <p:oleObj name="think-cell Slide" r:id="rId6" imgW="344" imgH="344" progId="TCLayout.ActiveDocument.1">
                  <p:embed/>
                  <p:pic>
                    <p:nvPicPr>
                      <p:cNvPr id="4" name="Object 3" hidden="1">
                        <a:extLst>
                          <a:ext uri="{FF2B5EF4-FFF2-40B4-BE49-F238E27FC236}">
                            <a16:creationId xmlns:a16="http://schemas.microsoft.com/office/drawing/2014/main" id="{832E4BA7-205B-4431-879A-B60A0FD6D20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9" name="Partnership">
            <a:extLst>
              <a:ext uri="{FF2B5EF4-FFF2-40B4-BE49-F238E27FC236}">
                <a16:creationId xmlns:a16="http://schemas.microsoft.com/office/drawing/2014/main" id="{7C3A32BD-483D-48A2-B0AF-7A5223571242}"/>
              </a:ext>
            </a:extLst>
          </p:cNvPr>
          <p:cNvPicPr>
            <a:picLocks noChangeAspect="1"/>
          </p:cNvPicPr>
          <p:nvPr userDrawn="1"/>
        </p:nvPicPr>
        <p:blipFill>
          <a:blip r:embed="rId8"/>
          <a:stretch>
            <a:fillRect/>
          </a:stretch>
        </p:blipFill>
        <p:spPr>
          <a:xfrm>
            <a:off x="0" y="0"/>
            <a:ext cx="12192000" cy="6858000"/>
          </a:xfrm>
          <a:prstGeom prst="rect">
            <a:avLst/>
          </a:prstGeom>
        </p:spPr>
      </p:pic>
      <p:grpSp>
        <p:nvGrpSpPr>
          <p:cNvPr id="13" name="LogoImage">
            <a:extLst>
              <a:ext uri="{FF2B5EF4-FFF2-40B4-BE49-F238E27FC236}">
                <a16:creationId xmlns:a16="http://schemas.microsoft.com/office/drawing/2014/main" id="{CC7EE236-F5C9-45E4-A938-FB794BCDD026}"/>
              </a:ext>
            </a:extLst>
          </p:cNvPr>
          <p:cNvGrpSpPr>
            <a:grpSpLocks noChangeAspect="1"/>
          </p:cNvGrpSpPr>
          <p:nvPr userDrawn="1">
            <p:custDataLst>
              <p:tags r:id="rId3"/>
            </p:custDataLst>
          </p:nvPr>
        </p:nvGrpSpPr>
        <p:grpSpPr bwMode="black">
          <a:xfrm>
            <a:off x="549271" y="481160"/>
            <a:ext cx="1893201" cy="585216"/>
            <a:chOff x="0" y="973"/>
            <a:chExt cx="7680" cy="2374"/>
          </a:xfrm>
        </p:grpSpPr>
        <p:sp>
          <p:nvSpPr>
            <p:cNvPr id="14" name="AutoShape 3">
              <a:extLst>
                <a:ext uri="{FF2B5EF4-FFF2-40B4-BE49-F238E27FC236}">
                  <a16:creationId xmlns:a16="http://schemas.microsoft.com/office/drawing/2014/main" id="{DD51008E-BD46-4558-BF00-CDD9F0CE18C6}"/>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5" name="Freeform 5">
              <a:extLst>
                <a:ext uri="{FF2B5EF4-FFF2-40B4-BE49-F238E27FC236}">
                  <a16:creationId xmlns:a16="http://schemas.microsoft.com/office/drawing/2014/main" id="{FC37904A-905D-4FD7-8DD4-604C419D9AB5}"/>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1127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8" name="5. Source" hidden="1">
            <a:extLst>
              <a:ext uri="{FF2B5EF4-FFF2-40B4-BE49-F238E27FC236}">
                <a16:creationId xmlns:a16="http://schemas.microsoft.com/office/drawing/2014/main" id="{330AE89A-7771-4A6E-A02D-893DCB66C876}"/>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Tree>
    <p:extLst>
      <p:ext uri="{BB962C8B-B14F-4D97-AF65-F5344CB8AC3E}">
        <p14:creationId xmlns:p14="http://schemas.microsoft.com/office/powerpoint/2010/main" val="466470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rast Title">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BEFF58C-83CF-420F-BF45-F188AE9E7308}"/>
              </a:ext>
            </a:extLst>
          </p:cNvPr>
          <p:cNvGraphicFramePr>
            <a:graphicFrameLocks noChangeAspect="1"/>
          </p:cNvGraphicFramePr>
          <p:nvPr userDrawn="1">
            <p:custDataLst>
              <p:tags r:id="rId2"/>
            </p:custDataLst>
            <p:extLst>
              <p:ext uri="{D42A27DB-BD31-4B8C-83A1-F6EECF244321}">
                <p14:modId xmlns:p14="http://schemas.microsoft.com/office/powerpoint/2010/main" val="23197372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435" name="think-cell Slide" r:id="rId12" imgW="344" imgH="344" progId="TCLayout.ActiveDocument.1">
                  <p:embed/>
                </p:oleObj>
              </mc:Choice>
              <mc:Fallback>
                <p:oleObj name="think-cell Slide" r:id="rId12" imgW="344" imgH="344" progId="TCLayout.ActiveDocument.1">
                  <p:embed/>
                  <p:pic>
                    <p:nvPicPr>
                      <p:cNvPr id="3" name="Object 2" hidden="1">
                        <a:extLst>
                          <a:ext uri="{FF2B5EF4-FFF2-40B4-BE49-F238E27FC236}">
                            <a16:creationId xmlns:a16="http://schemas.microsoft.com/office/drawing/2014/main" id="{7BEFF58C-83CF-420F-BF45-F188AE9E7308}"/>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BEC3B16-0840-4135-8BED-D45704C35593}"/>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pic>
        <p:nvPicPr>
          <p:cNvPr id="11" name="Partnership">
            <a:extLst>
              <a:ext uri="{FF2B5EF4-FFF2-40B4-BE49-F238E27FC236}">
                <a16:creationId xmlns:a16="http://schemas.microsoft.com/office/drawing/2014/main" id="{93A279FD-F954-407E-8068-C22694CA7780}"/>
              </a:ext>
            </a:extLst>
          </p:cNvPr>
          <p:cNvPicPr>
            <a:picLocks noChangeAspect="1"/>
          </p:cNvPicPr>
          <p:nvPr userDrawn="1"/>
        </p:nvPicPr>
        <p:blipFill>
          <a:blip r:embed="rId14"/>
          <a:srcRect/>
          <a:stretch/>
        </p:blipFill>
        <p:spPr>
          <a:xfrm>
            <a:off x="0" y="893"/>
            <a:ext cx="12192000" cy="6856213"/>
          </a:xfrm>
          <a:prstGeom prst="rect">
            <a:avLst/>
          </a:prstGeom>
        </p:spPr>
      </p:pic>
      <p:grpSp>
        <p:nvGrpSpPr>
          <p:cNvPr id="16" name="LogoImage">
            <a:extLst>
              <a:ext uri="{FF2B5EF4-FFF2-40B4-BE49-F238E27FC236}">
                <a16:creationId xmlns:a16="http://schemas.microsoft.com/office/drawing/2014/main" id="{417D7FAF-35B8-4173-88FB-739B21C6DEBE}"/>
              </a:ext>
            </a:extLst>
          </p:cNvPr>
          <p:cNvGrpSpPr>
            <a:grpSpLocks noChangeAspect="1"/>
          </p:cNvGrpSpPr>
          <p:nvPr userDrawn="1">
            <p:custDataLst>
              <p:tags r:id="rId4"/>
            </p:custDataLst>
          </p:nvPr>
        </p:nvGrpSpPr>
        <p:grpSpPr bwMode="black">
          <a:xfrm>
            <a:off x="551942" y="481161"/>
            <a:ext cx="1893202" cy="585216"/>
            <a:chOff x="0" y="973"/>
            <a:chExt cx="7680" cy="2374"/>
          </a:xfrm>
        </p:grpSpPr>
        <p:sp>
          <p:nvSpPr>
            <p:cNvPr id="19" name="AutoShape 3">
              <a:extLst>
                <a:ext uri="{FF2B5EF4-FFF2-40B4-BE49-F238E27FC236}">
                  <a16:creationId xmlns:a16="http://schemas.microsoft.com/office/drawing/2014/main" id="{03DD3F3B-2548-4AA0-A5B1-E54401FEE8FF}"/>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20" name="Freeform 5">
              <a:extLst>
                <a:ext uri="{FF2B5EF4-FFF2-40B4-BE49-F238E27FC236}">
                  <a16:creationId xmlns:a16="http://schemas.microsoft.com/office/drawing/2014/main" id="{A5CEE8F7-DC61-4907-AA21-C799D61ED268}"/>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12" name="ClientLogo">
            <a:extLst>
              <a:ext uri="{FF2B5EF4-FFF2-40B4-BE49-F238E27FC236}">
                <a16:creationId xmlns:a16="http://schemas.microsoft.com/office/drawing/2014/main" id="{5A541723-8353-4CC2-AFDA-19C8B3B786BF}"/>
              </a:ext>
            </a:extLst>
          </p:cNvPr>
          <p:cNvSpPr>
            <a:spLocks noGrp="1"/>
          </p:cNvSpPr>
          <p:nvPr>
            <p:ph type="pic" sz="quarter" idx="14" hasCustomPrompt="1"/>
            <p:custDataLst>
              <p:tags r:id="rId5"/>
            </p:custDataLst>
          </p:nvPr>
        </p:nvSpPr>
        <p:spPr>
          <a:xfrm>
            <a:off x="551942" y="4984025"/>
            <a:ext cx="1901952" cy="969264"/>
          </a:xfrm>
          <a:prstGeom prst="rect">
            <a:avLst/>
          </a:prstGeom>
        </p:spPr>
        <p:txBody>
          <a:bodyPr>
            <a:noAutofit/>
          </a:bodyPr>
          <a:lstStyle>
            <a:lvl1pPr algn="ctr">
              <a:defRPr sz="1200">
                <a:solidFill>
                  <a:schemeClr val="tx1"/>
                </a:solidFill>
              </a:defRPr>
            </a:lvl1pPr>
          </a:lstStyle>
          <a:p>
            <a:r>
              <a:rPr lang="en-US" dirty="0"/>
              <a:t>Client logo goes here.</a:t>
            </a:r>
          </a:p>
        </p:txBody>
      </p:sp>
      <p:sp>
        <p:nvSpPr>
          <p:cNvPr id="13" name="Documenttype">
            <a:extLst>
              <a:ext uri="{FF2B5EF4-FFF2-40B4-BE49-F238E27FC236}">
                <a16:creationId xmlns:a16="http://schemas.microsoft.com/office/drawing/2014/main" id="{A8F38EAB-8863-4F94-ACD0-B6D27373BCC1}"/>
              </a:ext>
            </a:extLst>
          </p:cNvPr>
          <p:cNvSpPr>
            <a:spLocks noGrp="1"/>
          </p:cNvSpPr>
          <p:nvPr>
            <p:ph type="body" sz="quarter" idx="13" hasCustomPrompt="1"/>
            <p:custDataLst>
              <p:tags r:id="rId6"/>
            </p:custDataLst>
          </p:nvPr>
        </p:nvSpPr>
        <p:spPr>
          <a:xfrm>
            <a:off x="551942" y="4510168"/>
            <a:ext cx="6016752" cy="215444"/>
          </a:xfrm>
          <a:prstGeom prst="rect">
            <a:avLst/>
          </a:prstGeom>
        </p:spPr>
        <p:txBody>
          <a:bodyPr wrap="square">
            <a:noAutofit/>
          </a:bodyPr>
          <a:lstStyle>
            <a:lvl1pPr>
              <a:buNone/>
              <a:defRPr sz="1400">
                <a:solidFill>
                  <a:schemeClr val="tx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Edit date or title/role</a:t>
            </a:r>
          </a:p>
        </p:txBody>
      </p:sp>
      <p:sp>
        <p:nvSpPr>
          <p:cNvPr id="14" name="Subtitle">
            <a:extLst>
              <a:ext uri="{FF2B5EF4-FFF2-40B4-BE49-F238E27FC236}">
                <a16:creationId xmlns:a16="http://schemas.microsoft.com/office/drawing/2014/main" id="{6C219131-971A-4BF6-8DFB-186691126F2C}"/>
              </a:ext>
            </a:extLst>
          </p:cNvPr>
          <p:cNvSpPr>
            <a:spLocks noGrp="1"/>
          </p:cNvSpPr>
          <p:nvPr>
            <p:ph type="subTitle" idx="1"/>
            <p:custDataLst>
              <p:tags r:id="rId7"/>
            </p:custDataLst>
          </p:nvPr>
        </p:nvSpPr>
        <p:spPr>
          <a:xfrm>
            <a:off x="551942" y="4092559"/>
            <a:ext cx="6016752" cy="307777"/>
          </a:xfrm>
          <a:prstGeom prst="rect">
            <a:avLst/>
          </a:prstGeom>
        </p:spPr>
        <p:txBody>
          <a:bodyPr wrap="square">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1" name="Title">
            <a:extLst>
              <a:ext uri="{FF2B5EF4-FFF2-40B4-BE49-F238E27FC236}">
                <a16:creationId xmlns:a16="http://schemas.microsoft.com/office/drawing/2014/main" id="{B280F3D7-8B5E-4751-907E-C1D9BEBFDCB8}"/>
              </a:ext>
            </a:extLst>
          </p:cNvPr>
          <p:cNvSpPr>
            <a:spLocks noGrp="1"/>
          </p:cNvSpPr>
          <p:nvPr>
            <p:ph type="title"/>
            <p:custDataLst>
              <p:tags r:id="rId8"/>
            </p:custDataLst>
          </p:nvPr>
        </p:nvSpPr>
        <p:spPr>
          <a:xfrm>
            <a:off x="551942" y="2049805"/>
            <a:ext cx="6016752" cy="1921708"/>
          </a:xfrm>
          <a:prstGeom prst="rect">
            <a:avLst/>
          </a:prstGeom>
        </p:spPr>
        <p:txBody>
          <a:bodyPr anchor="b">
            <a:normAutofit/>
          </a:bodyPr>
          <a:lstStyle>
            <a:lvl1pPr>
              <a:defRPr sz="4400" baseline="0">
                <a:ln w="6350" cap="flat">
                  <a:noFill/>
                  <a:miter lim="800000"/>
                </a:ln>
                <a:solidFill>
                  <a:schemeClr val="tx1"/>
                </a:solidFill>
              </a:defRPr>
            </a:lvl1pPr>
          </a:lstStyle>
          <a:p>
            <a:r>
              <a:rPr lang="en-US" dirty="0"/>
              <a:t>Click to edit Master title style</a:t>
            </a:r>
          </a:p>
        </p:txBody>
      </p:sp>
      <p:sp>
        <p:nvSpPr>
          <p:cNvPr id="25" name="Disclaimer-English (United States)">
            <a:extLst>
              <a:ext uri="{FF2B5EF4-FFF2-40B4-BE49-F238E27FC236}">
                <a16:creationId xmlns:a16="http://schemas.microsoft.com/office/drawing/2014/main" id="{365FDE2E-B4AC-48A0-8D5A-94F648AEA896}"/>
              </a:ext>
            </a:extLst>
          </p:cNvPr>
          <p:cNvSpPr>
            <a:spLocks noChangeArrowheads="1"/>
          </p:cNvSpPr>
          <p:nvPr userDrawn="1">
            <p:custDataLst>
              <p:tags r:id="rId9"/>
            </p:custDataLst>
          </p:nvPr>
        </p:nvSpPr>
        <p:spPr bwMode="black">
          <a:xfrm>
            <a:off x="551942" y="6190488"/>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dirty="0">
                <a:solidFill>
                  <a:schemeClr val="tx1"/>
                </a:solidFill>
                <a:latin typeface="+mn-lt"/>
              </a:rPr>
              <a:t>CONFIDENTIAL AND PROPRIETARY</a:t>
            </a:r>
          </a:p>
          <a:p>
            <a:pPr defTabSz="804863" eaLnBrk="0" hangingPunct="0"/>
            <a:r>
              <a:rPr lang="en-US" sz="800" dirty="0">
                <a:solidFill>
                  <a:schemeClr val="tx1"/>
                </a:solidFill>
                <a:latin typeface="+mn-lt"/>
              </a:rPr>
              <a:t>Any use of this material without specific permission of McKinsey &amp; Company </a:t>
            </a:r>
            <a:br>
              <a:rPr lang="en-US" sz="800" dirty="0">
                <a:solidFill>
                  <a:schemeClr val="tx1"/>
                </a:solidFill>
                <a:latin typeface="+mn-lt"/>
              </a:rPr>
            </a:br>
            <a:r>
              <a:rPr lang="en-US" sz="800" dirty="0">
                <a:solidFill>
                  <a:schemeClr val="tx1"/>
                </a:solidFill>
                <a:latin typeface="+mn-lt"/>
              </a:rPr>
              <a:t>is strictly prohibited</a:t>
            </a:r>
          </a:p>
        </p:txBody>
      </p:sp>
    </p:spTree>
    <p:extLst>
      <p:ext uri="{BB962C8B-B14F-4D97-AF65-F5344CB8AC3E}">
        <p14:creationId xmlns:p14="http://schemas.microsoft.com/office/powerpoint/2010/main" val="2688593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rast 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2"/>
            </p:custDataLst>
            <p:extLst>
              <p:ext uri="{D42A27DB-BD31-4B8C-83A1-F6EECF244321}">
                <p14:modId xmlns:p14="http://schemas.microsoft.com/office/powerpoint/2010/main" val="35308568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459"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95EE31F-4647-48C1-8F33-15A7FC3D359F}"/>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Slide Number">
            <a:extLst>
              <a:ext uri="{FF2B5EF4-FFF2-40B4-BE49-F238E27FC236}">
                <a16:creationId xmlns:a16="http://schemas.microsoft.com/office/drawing/2014/main" id="{E4920261-0593-4AC5-992E-73B8CB0A1C71}"/>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2" name="2. Slide Title">
            <a:extLst>
              <a:ext uri="{FF2B5EF4-FFF2-40B4-BE49-F238E27FC236}">
                <a16:creationId xmlns:a16="http://schemas.microsoft.com/office/drawing/2014/main" id="{0BDEB94E-58BF-43E2-8FF2-DCDA24AD4E9D}"/>
              </a:ext>
            </a:extLst>
          </p:cNvPr>
          <p:cNvSpPr>
            <a:spLocks noGrp="1"/>
          </p:cNvSpPr>
          <p:nvPr>
            <p:ph type="title"/>
            <p:custDataLst>
              <p:tags r:id="rId6"/>
            </p:custDataLst>
          </p:nvPr>
        </p:nvSpPr>
        <p:spPr>
          <a:xfrm>
            <a:off x="554736" y="182372"/>
            <a:ext cx="11082528" cy="731520"/>
          </a:xfrm>
        </p:spPr>
        <p:txBody>
          <a:bodyPr/>
          <a:lstStyle/>
          <a:p>
            <a:r>
              <a:rPr lang="en-US"/>
              <a:t>Click to edit Master title style</a:t>
            </a:r>
            <a:endParaRPr lang="en-US" dirty="0"/>
          </a:p>
        </p:txBody>
      </p:sp>
      <p:sp>
        <p:nvSpPr>
          <p:cNvPr id="14" name="3. Subtitle">
            <a:extLst>
              <a:ext uri="{FF2B5EF4-FFF2-40B4-BE49-F238E27FC236}">
                <a16:creationId xmlns:a16="http://schemas.microsoft.com/office/drawing/2014/main" id="{A865C2CC-D12C-4517-9906-7CCD161322EB}"/>
              </a:ext>
            </a:extLst>
          </p:cNvPr>
          <p:cNvSpPr>
            <a:spLocks noGrp="1"/>
          </p:cNvSpPr>
          <p:nvPr>
            <p:ph type="subTitle" idx="1"/>
            <p:custDataLst>
              <p:tags r:id="rId7"/>
            </p:custDataLst>
          </p:nvPr>
        </p:nvSpPr>
        <p:spPr>
          <a:xfrm>
            <a:off x="554736" y="903861"/>
            <a:ext cx="11082528" cy="276999"/>
          </a:xfrm>
        </p:spPr>
        <p:txBody>
          <a:bodyPr anchor="ctr" anchorCtr="0"/>
          <a:lstStyle/>
          <a:p>
            <a:r>
              <a:rPr lang="en-US" sz="1600" dirty="0"/>
              <a:t>Click to edit Master subtitle style</a:t>
            </a:r>
          </a:p>
        </p:txBody>
      </p:sp>
      <p:sp>
        <p:nvSpPr>
          <p:cNvPr id="17" name="1. On-page tracker">
            <a:extLst>
              <a:ext uri="{FF2B5EF4-FFF2-40B4-BE49-F238E27FC236}">
                <a16:creationId xmlns:a16="http://schemas.microsoft.com/office/drawing/2014/main" id="{FE52895E-A8CE-4207-AC48-2296C3D01401}"/>
              </a:ext>
            </a:extLst>
          </p:cNvPr>
          <p:cNvSpPr>
            <a:spLocks noGrp="1"/>
          </p:cNvSpPr>
          <p:nvPr>
            <p:ph type="body" sz="quarter" idx="17" hasCustomPrompt="1"/>
            <p:custDataLst>
              <p:tags r:id="rId8"/>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854515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rast Top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06563"/>
            <a:ext cx="3813048" cy="861774"/>
          </a:xfrm>
          <a:prstGeom prst="rect">
            <a:avLst/>
          </a:prstGeom>
        </p:spPr>
        <p:txBody>
          <a:bodyPr anchor="t">
            <a:noAutofit/>
          </a:bodyPr>
          <a:lstStyle>
            <a:lvl1pPr>
              <a:defRPr>
                <a:ln w="6350" cap="flat">
                  <a:noFill/>
                  <a:miter lim="800000"/>
                </a:ln>
              </a:defRPr>
            </a:lvl1pPr>
          </a:lstStyle>
          <a:p>
            <a:r>
              <a:rPr lang="en-US" dirty="0"/>
              <a:t>Click to edit Master title style</a:t>
            </a:r>
          </a:p>
        </p:txBody>
      </p:sp>
      <p:sp>
        <p:nvSpPr>
          <p:cNvPr id="4" name="Slide Number">
            <a:extLst>
              <a:ext uri="{FF2B5EF4-FFF2-40B4-BE49-F238E27FC236}">
                <a16:creationId xmlns:a16="http://schemas.microsoft.com/office/drawing/2014/main" id="{E74A6D15-9D93-480F-A207-CA245151AE26}"/>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33F722E2-991C-4728-97C9-8D281DB3C594}"/>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8" name="1. On-page tracker">
            <a:extLst>
              <a:ext uri="{FF2B5EF4-FFF2-40B4-BE49-F238E27FC236}">
                <a16:creationId xmlns:a16="http://schemas.microsoft.com/office/drawing/2014/main" id="{86FA29AF-027A-4D55-B276-E2DD256DB988}"/>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921966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rast Mid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defRPr>
            </a:lvl1pPr>
          </a:lstStyle>
          <a:p>
            <a:r>
              <a:rPr lang="en-US" dirty="0"/>
              <a:t>Click to edit Master title style</a:t>
            </a:r>
          </a:p>
        </p:txBody>
      </p:sp>
      <p:sp>
        <p:nvSpPr>
          <p:cNvPr id="9" name="Slide Number">
            <a:extLst>
              <a:ext uri="{FF2B5EF4-FFF2-40B4-BE49-F238E27FC236}">
                <a16:creationId xmlns:a16="http://schemas.microsoft.com/office/drawing/2014/main" id="{8CFBA6B2-A084-4532-80C0-2629A5553A76}"/>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8" name="1. On-page tracker">
            <a:extLst>
              <a:ext uri="{FF2B5EF4-FFF2-40B4-BE49-F238E27FC236}">
                <a16:creationId xmlns:a16="http://schemas.microsoft.com/office/drawing/2014/main" id="{93728AF3-A71A-4C7A-97DE-605BB9E1802D}"/>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5282945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rast 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0A466E0-AD73-4F3A-9B78-5C1BB1238B16}"/>
              </a:ext>
            </a:extLst>
          </p:cNvPr>
          <p:cNvGraphicFramePr>
            <a:graphicFrameLocks noChangeAspect="1"/>
          </p:cNvGraphicFramePr>
          <p:nvPr userDrawn="1">
            <p:custDataLst>
              <p:tags r:id="rId2"/>
            </p:custDataLst>
            <p:extLst>
              <p:ext uri="{D42A27DB-BD31-4B8C-83A1-F6EECF244321}">
                <p14:modId xmlns:p14="http://schemas.microsoft.com/office/powerpoint/2010/main" val="18142986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83" name="think-cell Slide" r:id="rId9" imgW="473" imgH="476" progId="TCLayout.ActiveDocument.1">
                  <p:embed/>
                </p:oleObj>
              </mc:Choice>
              <mc:Fallback>
                <p:oleObj name="think-cell Slide" r:id="rId9" imgW="473" imgH="476" progId="TCLayout.ActiveDocument.1">
                  <p:embed/>
                  <p:pic>
                    <p:nvPicPr>
                      <p:cNvPr id="3" name="Object 2" hidden="1">
                        <a:extLst>
                          <a:ext uri="{FF2B5EF4-FFF2-40B4-BE49-F238E27FC236}">
                            <a16:creationId xmlns:a16="http://schemas.microsoft.com/office/drawing/2014/main" id="{70A466E0-AD73-4F3A-9B78-5C1BB1238B1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52DFA4F-F49F-468D-B19A-F0D9ACACF902}"/>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2. Slide Title">
            <a:extLst>
              <a:ext uri="{FF2B5EF4-FFF2-40B4-BE49-F238E27FC236}">
                <a16:creationId xmlns:a16="http://schemas.microsoft.com/office/drawing/2014/main" id="{E222DC4C-FD9F-4495-B0EA-3E6F1E35596A}"/>
              </a:ext>
            </a:extLst>
          </p:cNvPr>
          <p:cNvSpPr>
            <a:spLocks noGrp="1"/>
          </p:cNvSpPr>
          <p:nvPr>
            <p:ph type="title"/>
            <p:custDataLst>
              <p:tags r:id="rId4"/>
            </p:custDataLst>
          </p:nvPr>
        </p:nvSpPr>
        <p:spPr>
          <a:xfrm>
            <a:off x="554736" y="4580468"/>
            <a:ext cx="11082528" cy="677108"/>
          </a:xfrm>
        </p:spPr>
        <p:txBody>
          <a:bodyPr anchor="b">
            <a:noAutofit/>
          </a:bodyPr>
          <a:lstStyle>
            <a:lvl1pPr>
              <a:lnSpc>
                <a:spcPct val="93000"/>
              </a:lnSpc>
              <a:defRPr sz="4400"/>
            </a:lvl1pPr>
          </a:lstStyle>
          <a:p>
            <a:r>
              <a:rPr lang="en-US" dirty="0"/>
              <a:t>Click to edit Master title style</a:t>
            </a:r>
          </a:p>
        </p:txBody>
      </p:sp>
      <p:sp>
        <p:nvSpPr>
          <p:cNvPr id="8" name="Slide Number">
            <a:extLst>
              <a:ext uri="{FF2B5EF4-FFF2-40B4-BE49-F238E27FC236}">
                <a16:creationId xmlns:a16="http://schemas.microsoft.com/office/drawing/2014/main" id="{9AC4B822-CA6B-4F05-8715-F74C6D5D34B1}"/>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376B40D-309A-4442-81B2-638CDEBB2F76}"/>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54D7CBA4-82F6-465D-A903-99498223AB1A}"/>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775015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2"/>
            </p:custDataLst>
            <p:extLst>
              <p:ext uri="{D42A27DB-BD31-4B8C-83A1-F6EECF244321}">
                <p14:modId xmlns:p14="http://schemas.microsoft.com/office/powerpoint/2010/main" val="9274284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47"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4"/>
            </p:custDataLst>
          </p:nvPr>
        </p:nvSpPr>
        <p:spPr>
          <a:xfrm>
            <a:off x="554736" y="182372"/>
            <a:ext cx="11082528" cy="731520"/>
          </a:xfrm>
        </p:spPr>
        <p:txBody>
          <a:bodyPr/>
          <a:lstStyle/>
          <a:p>
            <a:r>
              <a:rPr lang="en-US"/>
              <a:t>Click to edit Master 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
        <p:nvSpPr>
          <p:cNvPr id="12" name="3. Subtitle">
            <a:extLst>
              <a:ext uri="{FF2B5EF4-FFF2-40B4-BE49-F238E27FC236}">
                <a16:creationId xmlns:a16="http://schemas.microsoft.com/office/drawing/2014/main" id="{1EE9FF4B-7331-4DE1-A594-C0C335ED5BE5}"/>
              </a:ext>
            </a:extLst>
          </p:cNvPr>
          <p:cNvSpPr>
            <a:spLocks noGrp="1"/>
          </p:cNvSpPr>
          <p:nvPr>
            <p:ph type="subTitle" idx="1"/>
            <p:custDataLst>
              <p:tags r:id="rId8"/>
            </p:custDataLst>
          </p:nvPr>
        </p:nvSpPr>
        <p:spPr>
          <a:xfrm>
            <a:off x="554736" y="903861"/>
            <a:ext cx="11082528" cy="276999"/>
          </a:xfrm>
        </p:spPr>
        <p:txBody>
          <a:bodyPr anchor="ctr" anchorCtr="0"/>
          <a:lstStyle/>
          <a:p>
            <a:r>
              <a:rPr lang="en-US" sz="1600"/>
              <a:t>Click to edit Master subtitle style</a:t>
            </a:r>
            <a:endParaRPr lang="en-US" sz="1600" dirty="0"/>
          </a:p>
        </p:txBody>
      </p:sp>
    </p:spTree>
    <p:extLst>
      <p:ext uri="{BB962C8B-B14F-4D97-AF65-F5344CB8AC3E}">
        <p14:creationId xmlns:p14="http://schemas.microsoft.com/office/powerpoint/2010/main" val="16082243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rast 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65A42E5-8A95-48CC-91A7-EC09BEF8D283}"/>
              </a:ext>
            </a:extLst>
          </p:cNvPr>
          <p:cNvGraphicFramePr>
            <a:graphicFrameLocks noChangeAspect="1"/>
          </p:cNvGraphicFramePr>
          <p:nvPr userDrawn="1">
            <p:custDataLst>
              <p:tags r:id="rId2"/>
            </p:custDataLst>
            <p:extLst>
              <p:ext uri="{D42A27DB-BD31-4B8C-83A1-F6EECF244321}">
                <p14:modId xmlns:p14="http://schemas.microsoft.com/office/powerpoint/2010/main" val="41813966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507" name="think-cell Slide" r:id="rId10" imgW="473" imgH="476" progId="TCLayout.ActiveDocument.1">
                  <p:embed/>
                </p:oleObj>
              </mc:Choice>
              <mc:Fallback>
                <p:oleObj name="think-cell Slide" r:id="rId10" imgW="473" imgH="476" progId="TCLayout.ActiveDocument.1">
                  <p:embed/>
                  <p:pic>
                    <p:nvPicPr>
                      <p:cNvPr id="3" name="Object 2" hidden="1">
                        <a:extLst>
                          <a:ext uri="{FF2B5EF4-FFF2-40B4-BE49-F238E27FC236}">
                            <a16:creationId xmlns:a16="http://schemas.microsoft.com/office/drawing/2014/main" id="{965A42E5-8A95-48CC-91A7-EC09BEF8D28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96343A1-B4C8-41A2-9540-F666771DD092}"/>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2. Slide Title">
            <a:extLst>
              <a:ext uri="{FF2B5EF4-FFF2-40B4-BE49-F238E27FC236}">
                <a16:creationId xmlns:a16="http://schemas.microsoft.com/office/drawing/2014/main" id="{FB296734-15F7-4BDF-BF7F-AD560B3E09D7}"/>
              </a:ext>
            </a:extLst>
          </p:cNvPr>
          <p:cNvSpPr>
            <a:spLocks noGrp="1"/>
          </p:cNvSpPr>
          <p:nvPr>
            <p:ph type="title" hasCustomPrompt="1"/>
            <p:custDataLst>
              <p:tags r:id="rId4"/>
            </p:custDataLst>
          </p:nvPr>
        </p:nvSpPr>
        <p:spPr>
          <a:xfrm>
            <a:off x="1505712" y="3592841"/>
            <a:ext cx="9180576" cy="486608"/>
          </a:xfrm>
          <a:prstGeom prst="rect">
            <a:avLst/>
          </a:prstGeom>
        </p:spPr>
        <p:txBody>
          <a:bodyPr>
            <a:spAutoFit/>
          </a:bodyPr>
          <a:lstStyle>
            <a:lvl1pPr>
              <a:lnSpc>
                <a:spcPct val="93000"/>
              </a:lnSpc>
              <a:defRPr sz="3400"/>
            </a:lvl1pPr>
          </a:lstStyle>
          <a:p>
            <a:r>
              <a:rPr lang="en-US" dirty="0"/>
              <a:t>“Click to add quote</a:t>
            </a:r>
          </a:p>
        </p:txBody>
      </p:sp>
      <p:sp>
        <p:nvSpPr>
          <p:cNvPr id="9" name="3. Subtitle">
            <a:extLst>
              <a:ext uri="{FF2B5EF4-FFF2-40B4-BE49-F238E27FC236}">
                <a16:creationId xmlns:a16="http://schemas.microsoft.com/office/drawing/2014/main" id="{F91EA195-0A6B-4141-BE0A-C29B8632D98B}"/>
              </a:ext>
            </a:extLst>
          </p:cNvPr>
          <p:cNvSpPr>
            <a:spLocks noGrp="1"/>
          </p:cNvSpPr>
          <p:nvPr>
            <p:ph type="subTitle" idx="1" hasCustomPrompt="1"/>
            <p:custDataLst>
              <p:tags r:id="rId5"/>
            </p:custDataLst>
          </p:nvPr>
        </p:nvSpPr>
        <p:spPr>
          <a:xfrm>
            <a:off x="1505712" y="4284630"/>
            <a:ext cx="9180576" cy="276999"/>
          </a:xfrm>
        </p:spPr>
        <p:txBody>
          <a:bodyPr wrap="square">
            <a:noAutofit/>
          </a:bodyPr>
          <a:lstStyle>
            <a:lvl1pPr marL="0" indent="0" algn="l">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8" name="Slide Number">
            <a:extLst>
              <a:ext uri="{FF2B5EF4-FFF2-40B4-BE49-F238E27FC236}">
                <a16:creationId xmlns:a16="http://schemas.microsoft.com/office/drawing/2014/main" id="{9A085514-D1F6-4D77-A23F-C5C66C21AB2E}"/>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11" name="5. Source" hidden="1">
            <a:extLst>
              <a:ext uri="{FF2B5EF4-FFF2-40B4-BE49-F238E27FC236}">
                <a16:creationId xmlns:a16="http://schemas.microsoft.com/office/drawing/2014/main" id="{C5FBD0AF-1EDD-41EB-9A6E-173435ADFFE5}"/>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3" name="1. On-page tracker">
            <a:extLst>
              <a:ext uri="{FF2B5EF4-FFF2-40B4-BE49-F238E27FC236}">
                <a16:creationId xmlns:a16="http://schemas.microsoft.com/office/drawing/2014/main" id="{F4C99502-105F-4A25-9FB4-3478945E9EF7}"/>
              </a:ext>
            </a:extLst>
          </p:cNvPr>
          <p:cNvSpPr>
            <a:spLocks noGrp="1"/>
          </p:cNvSpPr>
          <p:nvPr>
            <p:ph type="body" sz="quarter" idx="17" hasCustomPrompt="1"/>
            <p:custDataLst>
              <p:tags r:id="rId8"/>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312678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rast 1/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3A3BA4A-22A3-4843-892F-E42C155B4288}"/>
              </a:ext>
            </a:extLst>
          </p:cNvPr>
          <p:cNvGraphicFramePr>
            <a:graphicFrameLocks noChangeAspect="1"/>
          </p:cNvGraphicFramePr>
          <p:nvPr userDrawn="1">
            <p:custDataLst>
              <p:tags r:id="rId2"/>
            </p:custDataLst>
            <p:extLst>
              <p:ext uri="{D42A27DB-BD31-4B8C-83A1-F6EECF244321}">
                <p14:modId xmlns:p14="http://schemas.microsoft.com/office/powerpoint/2010/main" val="33293991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531"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C3A3BA4A-22A3-4843-892F-E42C155B428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BF2AED7-361B-4221-9AF6-77A108DA0C2B}"/>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3413760" y="0"/>
            <a:ext cx="8778240"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bg2"/>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3" name="BottomLineLeft">
            <a:extLst>
              <a:ext uri="{FF2B5EF4-FFF2-40B4-BE49-F238E27FC236}">
                <a16:creationId xmlns:a16="http://schemas.microsoft.com/office/drawing/2014/main" id="{860F551B-05D0-4883-89B6-6CE418F81F78}"/>
              </a:ext>
            </a:extLst>
          </p:cNvPr>
          <p:cNvCxnSpPr/>
          <p:nvPr userDrawn="1">
            <p:custDataLst>
              <p:tags r:id="rId7"/>
            </p:custDataLst>
          </p:nvPr>
        </p:nvCxnSpPr>
        <p:spPr>
          <a:xfrm>
            <a:off x="554736" y="6453769"/>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BottomLineRight">
            <a:extLst>
              <a:ext uri="{FF2B5EF4-FFF2-40B4-BE49-F238E27FC236}">
                <a16:creationId xmlns:a16="http://schemas.microsoft.com/office/drawing/2014/main" id="{C2A81BD2-BB6D-46F4-A26E-5D243E24DDD3}"/>
              </a:ext>
            </a:extLst>
          </p:cNvPr>
          <p:cNvCxnSpPr/>
          <p:nvPr userDrawn="1">
            <p:custDataLst>
              <p:tags r:id="rId8"/>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7C125983-42A9-42F7-AA00-F56CD87B285E}"/>
              </a:ext>
            </a:extLst>
          </p:cNvPr>
          <p:cNvSpPr>
            <a:spLocks noGrp="1"/>
          </p:cNvSpPr>
          <p:nvPr>
            <p:ph type="title"/>
            <p:custDataLst>
              <p:tags r:id="rId11"/>
            </p:custDataLst>
          </p:nvPr>
        </p:nvSpPr>
        <p:spPr>
          <a:xfrm>
            <a:off x="554736" y="2744369"/>
            <a:ext cx="2514600" cy="769441"/>
          </a:xfrm>
        </p:spPr>
        <p:txBody>
          <a:bodyPr anchor="b">
            <a:noAutofit/>
          </a:bodyPr>
          <a:lstStyle>
            <a:lvl1pPr>
              <a:defRPr>
                <a:solidFill>
                  <a:schemeClr val="bg2"/>
                </a:solidFill>
              </a:defRPr>
            </a:lvl1pPr>
          </a:lstStyle>
          <a:p>
            <a:r>
              <a:rPr lang="en-US" dirty="0"/>
              <a:t>Click to edit Master title</a:t>
            </a:r>
          </a:p>
        </p:txBody>
      </p:sp>
      <p:sp>
        <p:nvSpPr>
          <p:cNvPr id="20" name="3. Subtitle">
            <a:extLst>
              <a:ext uri="{FF2B5EF4-FFF2-40B4-BE49-F238E27FC236}">
                <a16:creationId xmlns:a16="http://schemas.microsoft.com/office/drawing/2014/main" id="{9D41FF9F-DFB7-4DFF-B338-08A2CA649393}"/>
              </a:ext>
            </a:extLst>
          </p:cNvPr>
          <p:cNvSpPr>
            <a:spLocks noGrp="1"/>
          </p:cNvSpPr>
          <p:nvPr>
            <p:ph type="subTitle" idx="1"/>
            <p:custDataLst>
              <p:tags r:id="rId12"/>
            </p:custDataLst>
          </p:nvPr>
        </p:nvSpPr>
        <p:spPr>
          <a:xfrm>
            <a:off x="554736" y="3659644"/>
            <a:ext cx="2514600" cy="492443"/>
          </a:xfrm>
        </p:spPr>
        <p:txBody>
          <a:bodyPr wrap="square">
            <a:spAutoFit/>
          </a:bodyPr>
          <a:lstStyle>
            <a:lvl1pPr marL="0" indent="0" algn="l">
              <a:buNone/>
              <a:defRPr sz="16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21" name="5. Source" hidden="1">
            <a:extLst>
              <a:ext uri="{FF2B5EF4-FFF2-40B4-BE49-F238E27FC236}">
                <a16:creationId xmlns:a16="http://schemas.microsoft.com/office/drawing/2014/main" id="{064AC035-5239-45FF-8383-33CBCD30D33E}"/>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15" name="1. On-page tracker">
            <a:extLst>
              <a:ext uri="{FF2B5EF4-FFF2-40B4-BE49-F238E27FC236}">
                <a16:creationId xmlns:a16="http://schemas.microsoft.com/office/drawing/2014/main" id="{3DF66089-C2CC-4E6A-A7ED-0B333FCF2C47}"/>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943807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rast 1/3">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6AD2A36-39D2-411F-97A0-A924098965AA}"/>
              </a:ext>
            </a:extLst>
          </p:cNvPr>
          <p:cNvGraphicFramePr>
            <a:graphicFrameLocks noChangeAspect="1"/>
          </p:cNvGraphicFramePr>
          <p:nvPr userDrawn="1">
            <p:custDataLst>
              <p:tags r:id="rId2"/>
            </p:custDataLst>
            <p:extLst>
              <p:ext uri="{D42A27DB-BD31-4B8C-83A1-F6EECF244321}">
                <p14:modId xmlns:p14="http://schemas.microsoft.com/office/powerpoint/2010/main" val="1392078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55" name="think-cell Slide" r:id="rId16" imgW="413" imgH="416" progId="TCLayout.ActiveDocument.1">
                  <p:embed/>
                </p:oleObj>
              </mc:Choice>
              <mc:Fallback>
                <p:oleObj name="think-cell Slide" r:id="rId16" imgW="413" imgH="416" progId="TCLayout.ActiveDocument.1">
                  <p:embed/>
                  <p:pic>
                    <p:nvPicPr>
                      <p:cNvPr id="4" name="Object 3" hidden="1">
                        <a:extLst>
                          <a:ext uri="{FF2B5EF4-FFF2-40B4-BE49-F238E27FC236}">
                            <a16:creationId xmlns:a16="http://schemas.microsoft.com/office/drawing/2014/main" id="{D6AD2A36-39D2-411F-97A0-A924098965AA}"/>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E67A342-8C8E-4A76-A2F2-1541645630AD}"/>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4364736" y="0"/>
            <a:ext cx="782726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bg2"/>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7"/>
            </p:custDataLst>
          </p:nvPr>
        </p:nvCxnSpPr>
        <p:spPr>
          <a:xfrm>
            <a:off x="4671219"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8"/>
            </p:custDataLst>
          </p:nvPr>
        </p:nvCxnSpPr>
        <p:spPr>
          <a:xfrm>
            <a:off x="554736" y="6453769"/>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4671219"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2. Slide Title">
            <a:extLst>
              <a:ext uri="{FF2B5EF4-FFF2-40B4-BE49-F238E27FC236}">
                <a16:creationId xmlns:a16="http://schemas.microsoft.com/office/drawing/2014/main" id="{F2EA5A09-84EC-4368-8C76-0BEA141A4333}"/>
              </a:ext>
            </a:extLst>
          </p:cNvPr>
          <p:cNvSpPr>
            <a:spLocks noGrp="1"/>
          </p:cNvSpPr>
          <p:nvPr>
            <p:ph type="title"/>
            <p:custDataLst>
              <p:tags r:id="rId11"/>
            </p:custDataLst>
          </p:nvPr>
        </p:nvSpPr>
        <p:spPr>
          <a:xfrm>
            <a:off x="554736" y="2744369"/>
            <a:ext cx="3465576" cy="769441"/>
          </a:xfrm>
          <a:prstGeom prst="rect">
            <a:avLst/>
          </a:prstGeom>
        </p:spPr>
        <p:txBody>
          <a:bodyPr wrap="square" anchor="b">
            <a:noAutofit/>
          </a:bodyPr>
          <a:lstStyle>
            <a:lvl1pPr algn="l">
              <a:defRPr>
                <a:solidFill>
                  <a:schemeClr val="bg2"/>
                </a:solidFill>
              </a:defRPr>
            </a:lvl1pPr>
          </a:lstStyle>
          <a:p>
            <a:r>
              <a:rPr lang="en-US" dirty="0"/>
              <a:t>Click to edit Master title style</a:t>
            </a:r>
          </a:p>
        </p:txBody>
      </p:sp>
      <p:sp>
        <p:nvSpPr>
          <p:cNvPr id="21" name="3. Subtitle">
            <a:extLst>
              <a:ext uri="{FF2B5EF4-FFF2-40B4-BE49-F238E27FC236}">
                <a16:creationId xmlns:a16="http://schemas.microsoft.com/office/drawing/2014/main" id="{4BAE0A91-D3D3-4C9A-9F81-3C13D960A341}"/>
              </a:ext>
            </a:extLst>
          </p:cNvPr>
          <p:cNvSpPr>
            <a:spLocks noGrp="1"/>
          </p:cNvSpPr>
          <p:nvPr>
            <p:ph type="subTitle" idx="1"/>
            <p:custDataLst>
              <p:tags r:id="rId12"/>
            </p:custDataLst>
          </p:nvPr>
        </p:nvSpPr>
        <p:spPr>
          <a:xfrm>
            <a:off x="554735" y="3659644"/>
            <a:ext cx="3465575" cy="246221"/>
          </a:xfrm>
        </p:spPr>
        <p:txBody>
          <a:bodyPr wrap="square">
            <a:spAutoFit/>
          </a:bodyPr>
          <a:lstStyle>
            <a:lvl1pPr marL="0" indent="0" algn="l">
              <a:buNone/>
              <a:defRPr sz="16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15" name="5. Source" hidden="1">
            <a:extLst>
              <a:ext uri="{FF2B5EF4-FFF2-40B4-BE49-F238E27FC236}">
                <a16:creationId xmlns:a16="http://schemas.microsoft.com/office/drawing/2014/main" id="{6BA86AD8-0ECF-4EA8-B346-D8EA2716E80C}"/>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19" name="1. On-page tracker">
            <a:extLst>
              <a:ext uri="{FF2B5EF4-FFF2-40B4-BE49-F238E27FC236}">
                <a16:creationId xmlns:a16="http://schemas.microsoft.com/office/drawing/2014/main" id="{EDC5E9D8-BFBA-409D-B6E5-65A580E73B61}"/>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1287880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rast 1/2">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5793B5E-3475-4FCD-8164-7A168B5C1B4B}"/>
              </a:ext>
            </a:extLst>
          </p:cNvPr>
          <p:cNvGraphicFramePr>
            <a:graphicFrameLocks noChangeAspect="1"/>
          </p:cNvGraphicFramePr>
          <p:nvPr userDrawn="1">
            <p:custDataLst>
              <p:tags r:id="rId2"/>
            </p:custDataLst>
            <p:extLst>
              <p:ext uri="{D42A27DB-BD31-4B8C-83A1-F6EECF244321}">
                <p14:modId xmlns:p14="http://schemas.microsoft.com/office/powerpoint/2010/main" val="17732271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79" name="think-cell Slide" r:id="rId16" imgW="473" imgH="473" progId="TCLayout.ActiveDocument.1">
                  <p:embed/>
                </p:oleObj>
              </mc:Choice>
              <mc:Fallback>
                <p:oleObj name="think-cell Slide" r:id="rId16" imgW="473" imgH="473" progId="TCLayout.ActiveDocument.1">
                  <p:embed/>
                  <p:pic>
                    <p:nvPicPr>
                      <p:cNvPr id="3" name="Object 2" hidden="1">
                        <a:extLst>
                          <a:ext uri="{FF2B5EF4-FFF2-40B4-BE49-F238E27FC236}">
                            <a16:creationId xmlns:a16="http://schemas.microsoft.com/office/drawing/2014/main" id="{65793B5E-3475-4FCD-8164-7A168B5C1B4B}"/>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D89D8F9-1075-4B52-8375-8D4A2673D845}"/>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6092952"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7"/>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8"/>
            </p:custDataLst>
          </p:nvPr>
        </p:nvCxnSpPr>
        <p:spPr>
          <a:xfrm>
            <a:off x="554736"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9"/>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10"/>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5. Source" hidden="1">
            <a:extLst>
              <a:ext uri="{FF2B5EF4-FFF2-40B4-BE49-F238E27FC236}">
                <a16:creationId xmlns:a16="http://schemas.microsoft.com/office/drawing/2014/main" id="{4F4B7457-0497-46CF-9E9B-69EB8E74CC15}"/>
              </a:ext>
            </a:extLst>
          </p:cNvPr>
          <p:cNvSpPr txBox="1"/>
          <p:nvPr userDrawn="1">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21" name="2. Slide Title">
            <a:extLst>
              <a:ext uri="{FF2B5EF4-FFF2-40B4-BE49-F238E27FC236}">
                <a16:creationId xmlns:a16="http://schemas.microsoft.com/office/drawing/2014/main" id="{DF67D7DC-1A5A-4301-93C0-59BCC9FE6A85}"/>
              </a:ext>
            </a:extLst>
          </p:cNvPr>
          <p:cNvSpPr>
            <a:spLocks noGrp="1"/>
          </p:cNvSpPr>
          <p:nvPr>
            <p:ph type="title"/>
            <p:custDataLst>
              <p:tags r:id="rId12"/>
            </p:custDataLst>
          </p:nvPr>
        </p:nvSpPr>
        <p:spPr>
          <a:xfrm>
            <a:off x="554736" y="182372"/>
            <a:ext cx="5065776" cy="731520"/>
          </a:xfrm>
        </p:spPr>
        <p:txBody>
          <a:bodyPr/>
          <a:lstStyle>
            <a:lvl1pPr>
              <a:defRPr>
                <a:solidFill>
                  <a:schemeClr val="tx2"/>
                </a:solidFill>
              </a:defRPr>
            </a:lvl1pPr>
          </a:lstStyle>
          <a:p>
            <a:r>
              <a:rPr lang="en-US" dirty="0"/>
              <a:t>Click to edit Master title style</a:t>
            </a:r>
          </a:p>
        </p:txBody>
      </p:sp>
      <p:sp>
        <p:nvSpPr>
          <p:cNvPr id="23" name="3. Subtitle">
            <a:extLst>
              <a:ext uri="{FF2B5EF4-FFF2-40B4-BE49-F238E27FC236}">
                <a16:creationId xmlns:a16="http://schemas.microsoft.com/office/drawing/2014/main" id="{08590DB3-FFB4-489D-B120-ADFDC12014DE}"/>
              </a:ext>
            </a:extLst>
          </p:cNvPr>
          <p:cNvSpPr>
            <a:spLocks noGrp="1"/>
          </p:cNvSpPr>
          <p:nvPr>
            <p:ph type="subTitle" idx="1"/>
            <p:custDataLst>
              <p:tags r:id="rId13"/>
            </p:custDataLst>
          </p:nvPr>
        </p:nvSpPr>
        <p:spPr>
          <a:xfrm>
            <a:off x="554736" y="903861"/>
            <a:ext cx="5065776" cy="276999"/>
          </a:xfrm>
        </p:spPr>
        <p:txBody>
          <a:bodyPr anchor="ctr" anchorCtr="0"/>
          <a:lstStyle>
            <a:lvl1pPr>
              <a:defRPr>
                <a:solidFill>
                  <a:schemeClr val="tx2"/>
                </a:solidFill>
              </a:defRPr>
            </a:lvl1pPr>
          </a:lstStyle>
          <a:p>
            <a:r>
              <a:rPr lang="en-US" sz="1600" dirty="0"/>
              <a:t>Click to edit Master subtitle style</a:t>
            </a:r>
          </a:p>
        </p:txBody>
      </p:sp>
      <p:sp>
        <p:nvSpPr>
          <p:cNvPr id="24" name="1. On-page tracker">
            <a:extLst>
              <a:ext uri="{FF2B5EF4-FFF2-40B4-BE49-F238E27FC236}">
                <a16:creationId xmlns:a16="http://schemas.microsoft.com/office/drawing/2014/main" id="{CC3A7643-6C17-4DEC-88AD-F79B0F2E7A18}"/>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2247193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ntrast 2/3">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2"/>
            </p:custDataLst>
            <p:extLst>
              <p:ext uri="{D42A27DB-BD31-4B8C-83A1-F6EECF244321}">
                <p14:modId xmlns:p14="http://schemas.microsoft.com/office/powerpoint/2010/main" val="40538860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603"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userDrawn="1">
            <p:custDataLst>
              <p:tags r:id="rId7"/>
            </p:custDataLst>
          </p:nvPr>
        </p:nvCxnSpPr>
        <p:spPr bwMode="black">
          <a:xfrm>
            <a:off x="8173371"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userDrawn="1">
            <p:custDataLst>
              <p:tags r:id="rId8"/>
            </p:custDataLst>
          </p:nvPr>
        </p:nvCxnSpPr>
        <p:spPr>
          <a:xfrm>
            <a:off x="554736"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userDrawn="1">
            <p:custDataLst>
              <p:tags r:id="rId9"/>
            </p:custDataLst>
          </p:nvPr>
        </p:nvCxnSpPr>
        <p:spPr>
          <a:xfrm>
            <a:off x="8173371"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userDrawn="1">
            <p:custDataLst>
              <p:tags r:id="rId10"/>
            </p:custDataLst>
          </p:nvPr>
        </p:nvCxnSpPr>
        <p:spPr>
          <a:xfrm>
            <a:off x="554736"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5. Source" hidden="1">
            <a:extLst>
              <a:ext uri="{FF2B5EF4-FFF2-40B4-BE49-F238E27FC236}">
                <a16:creationId xmlns:a16="http://schemas.microsoft.com/office/drawing/2014/main" id="{143701BF-655B-4E75-9AF7-14445CDB19BD}"/>
              </a:ext>
            </a:extLst>
          </p:cNvPr>
          <p:cNvSpPr txBox="1"/>
          <p:nvPr userDrawn="1">
            <p:custDataLst>
              <p:tags r:id="rId11"/>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21" name="2. Slide Title">
            <a:extLst>
              <a:ext uri="{FF2B5EF4-FFF2-40B4-BE49-F238E27FC236}">
                <a16:creationId xmlns:a16="http://schemas.microsoft.com/office/drawing/2014/main" id="{4A5E485D-7560-4AEC-8D55-C1425B9D1F47}"/>
              </a:ext>
            </a:extLst>
          </p:cNvPr>
          <p:cNvSpPr>
            <a:spLocks noGrp="1"/>
          </p:cNvSpPr>
          <p:nvPr>
            <p:ph type="title"/>
            <p:custDataLst>
              <p:tags r:id="rId12"/>
            </p:custDataLst>
          </p:nvPr>
        </p:nvSpPr>
        <p:spPr>
          <a:xfrm>
            <a:off x="554736" y="182372"/>
            <a:ext cx="6967728" cy="731520"/>
          </a:xfrm>
        </p:spPr>
        <p:txBody>
          <a:bodyPr/>
          <a:lstStyle>
            <a:lvl1pPr>
              <a:defRPr>
                <a:solidFill>
                  <a:schemeClr val="tx2"/>
                </a:solidFill>
              </a:defRPr>
            </a:lvl1pPr>
          </a:lstStyle>
          <a:p>
            <a:r>
              <a:rPr lang="en-US"/>
              <a:t>Click to edit Master title style</a:t>
            </a:r>
            <a:endParaRPr lang="en-US" dirty="0"/>
          </a:p>
        </p:txBody>
      </p:sp>
      <p:sp>
        <p:nvSpPr>
          <p:cNvPr id="22" name="3. Subtitle">
            <a:extLst>
              <a:ext uri="{FF2B5EF4-FFF2-40B4-BE49-F238E27FC236}">
                <a16:creationId xmlns:a16="http://schemas.microsoft.com/office/drawing/2014/main" id="{F1301516-07B7-4BE0-9669-E93BD5C22D18}"/>
              </a:ext>
            </a:extLst>
          </p:cNvPr>
          <p:cNvSpPr>
            <a:spLocks noGrp="1"/>
          </p:cNvSpPr>
          <p:nvPr>
            <p:ph type="subTitle" idx="1"/>
            <p:custDataLst>
              <p:tags r:id="rId13"/>
            </p:custDataLst>
          </p:nvPr>
        </p:nvSpPr>
        <p:spPr>
          <a:xfrm>
            <a:off x="554736" y="903861"/>
            <a:ext cx="6967728" cy="276999"/>
          </a:xfrm>
        </p:spPr>
        <p:txBody>
          <a:bodyPr anchor="ctr" anchorCtr="0"/>
          <a:lstStyle>
            <a:lvl1pPr>
              <a:defRPr>
                <a:solidFill>
                  <a:schemeClr val="tx2"/>
                </a:solidFill>
              </a:defRPr>
            </a:lvl1pPr>
          </a:lstStyle>
          <a:p>
            <a:r>
              <a:rPr lang="en-US" sz="1600" dirty="0"/>
              <a:t>Click to edit Master subtitle style</a:t>
            </a:r>
          </a:p>
        </p:txBody>
      </p:sp>
      <p:sp>
        <p:nvSpPr>
          <p:cNvPr id="15" name="1. On-page tracker">
            <a:extLst>
              <a:ext uri="{FF2B5EF4-FFF2-40B4-BE49-F238E27FC236}">
                <a16:creationId xmlns:a16="http://schemas.microsoft.com/office/drawing/2014/main" id="{D374A786-7E98-4488-A29B-98B4E357E7B8}"/>
              </a:ext>
            </a:extLst>
          </p:cNvPr>
          <p:cNvSpPr>
            <a:spLocks noGrp="1"/>
          </p:cNvSpPr>
          <p:nvPr>
            <p:ph type="body" sz="quarter" idx="18" hasCustomPrompt="1"/>
            <p:custDataLst>
              <p:tags r:id="rId14"/>
            </p:custDataLst>
          </p:nvPr>
        </p:nvSpPr>
        <p:spPr>
          <a:xfrm>
            <a:off x="8173370" y="78768"/>
            <a:ext cx="3466942" cy="123111"/>
          </a:xfrm>
        </p:spPr>
        <p:txBody>
          <a:bodyPr wrap="square"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169503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19533A-7C36-4239-BCB1-336E4EF4EA93}"/>
              </a:ext>
            </a:extLst>
          </p:cNvPr>
          <p:cNvGraphicFramePr>
            <a:graphicFrameLocks noChangeAspect="1"/>
          </p:cNvGraphicFramePr>
          <p:nvPr userDrawn="1">
            <p:custDataLst>
              <p:tags r:id="rId2"/>
            </p:custDataLst>
            <p:extLst>
              <p:ext uri="{D42A27DB-BD31-4B8C-83A1-F6EECF244321}">
                <p14:modId xmlns:p14="http://schemas.microsoft.com/office/powerpoint/2010/main" val="6562524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627" name="think-cell Slide" r:id="rId16" imgW="473" imgH="473" progId="TCLayout.ActiveDocument.1">
                  <p:embed/>
                </p:oleObj>
              </mc:Choice>
              <mc:Fallback>
                <p:oleObj name="think-cell Slide" r:id="rId16" imgW="473" imgH="473" progId="TCLayout.ActiveDocument.1">
                  <p:embed/>
                  <p:pic>
                    <p:nvPicPr>
                      <p:cNvPr id="3" name="Object 2" hidden="1">
                        <a:extLst>
                          <a:ext uri="{FF2B5EF4-FFF2-40B4-BE49-F238E27FC236}">
                            <a16:creationId xmlns:a16="http://schemas.microsoft.com/office/drawing/2014/main" id="{3B19533A-7C36-4239-BCB1-336E4EF4EA93}"/>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8F94EA0-F844-4358-BAB1-09AA056D6AC4}"/>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dirty="0" err="1">
              <a:ln>
                <a:noFill/>
              </a:ln>
              <a:solidFill>
                <a:srgbClr val="051C2C"/>
              </a:solidFill>
              <a:effectLst/>
              <a:uLnTx/>
              <a:uFillTx/>
              <a:latin typeface="Georgia" panose="02040502050405020303" pitchFamily="18" charset="0"/>
              <a:ea typeface="+mj-ea"/>
              <a:cs typeface="+mj-cs"/>
              <a:sym typeface="Georgia" panose="02040502050405020303" pitchFamily="18" charset="0"/>
            </a:endParaRPr>
          </a:p>
        </p:txBody>
      </p:sp>
      <p:sp>
        <p:nvSpPr>
          <p:cNvPr id="22" name="RectangleLight">
            <a:extLst>
              <a:ext uri="{FF2B5EF4-FFF2-40B4-BE49-F238E27FC236}">
                <a16:creationId xmlns:a16="http://schemas.microsoft.com/office/drawing/2014/main" id="{65BA59B8-E166-40EF-A08B-73C27149A153}"/>
              </a:ext>
            </a:extLst>
          </p:cNvPr>
          <p:cNvSpPr/>
          <p:nvPr userDrawn="1">
            <p:custDataLst>
              <p:tags r:id="rId4"/>
            </p:custDataLst>
          </p:nvPr>
        </p:nvSpPr>
        <p:spPr bwMode="ltGray">
          <a:xfrm>
            <a:off x="8781416"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a:ea typeface="+mn-ea"/>
              <a:cs typeface="Arial" panose="020B0604020202020204" pitchFamily="34" charset="0"/>
            </a:endParaRPr>
          </a:p>
        </p:txBody>
      </p:sp>
      <p:cxnSp>
        <p:nvCxnSpPr>
          <p:cNvPr id="23" name="BottomLineRight">
            <a:extLst>
              <a:ext uri="{FF2B5EF4-FFF2-40B4-BE49-F238E27FC236}">
                <a16:creationId xmlns:a16="http://schemas.microsoft.com/office/drawing/2014/main" id="{2638C600-7B94-46B1-84A4-8C9047694283}"/>
              </a:ext>
            </a:extLst>
          </p:cNvPr>
          <p:cNvCxnSpPr/>
          <p:nvPr userDrawn="1">
            <p:custDataLst>
              <p:tags r:id="rId7"/>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BottomLineLeft">
            <a:extLst>
              <a:ext uri="{FF2B5EF4-FFF2-40B4-BE49-F238E27FC236}">
                <a16:creationId xmlns:a16="http://schemas.microsoft.com/office/drawing/2014/main" id="{B99699F0-BA7E-4449-B3AE-B5E796EBA187}"/>
              </a:ext>
            </a:extLst>
          </p:cNvPr>
          <p:cNvCxnSpPr/>
          <p:nvPr userDrawn="1">
            <p:custDataLst>
              <p:tags r:id="rId8"/>
            </p:custDataLst>
          </p:nvPr>
        </p:nvCxnSpPr>
        <p:spPr>
          <a:xfrm>
            <a:off x="554736" y="6453769"/>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Right">
            <a:extLst>
              <a:ext uri="{FF2B5EF4-FFF2-40B4-BE49-F238E27FC236}">
                <a16:creationId xmlns:a16="http://schemas.microsoft.com/office/drawing/2014/main" id="{C34BF1E9-D917-4FD9-B9F4-CB69675F1DDF}"/>
              </a:ext>
            </a:extLst>
          </p:cNvPr>
          <p:cNvCxnSpPr/>
          <p:nvPr userDrawn="1">
            <p:custDataLst>
              <p:tags r:id="rId9"/>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TopLineLeft">
            <a:extLst>
              <a:ext uri="{FF2B5EF4-FFF2-40B4-BE49-F238E27FC236}">
                <a16:creationId xmlns:a16="http://schemas.microsoft.com/office/drawing/2014/main" id="{D35815C2-596B-44C1-B9BE-5474DFE650BA}"/>
              </a:ext>
            </a:extLst>
          </p:cNvPr>
          <p:cNvCxnSpPr/>
          <p:nvPr userDrawn="1">
            <p:custDataLst>
              <p:tags r:id="rId10"/>
            </p:custDataLst>
          </p:nvPr>
        </p:nvCxnSpPr>
        <p:spPr>
          <a:xfrm>
            <a:off x="554736"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5. Source" hidden="1">
            <a:extLst>
              <a:ext uri="{FF2B5EF4-FFF2-40B4-BE49-F238E27FC236}">
                <a16:creationId xmlns:a16="http://schemas.microsoft.com/office/drawing/2014/main" id="{4F4B7457-0497-46CF-9E9B-69EB8E74CC15}"/>
              </a:ext>
            </a:extLst>
          </p:cNvPr>
          <p:cNvSpPr txBox="1"/>
          <p:nvPr userDrawn="1">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21" name="2. Slide Title">
            <a:extLst>
              <a:ext uri="{FF2B5EF4-FFF2-40B4-BE49-F238E27FC236}">
                <a16:creationId xmlns:a16="http://schemas.microsoft.com/office/drawing/2014/main" id="{7387EF73-467A-4B89-B365-A62C8CF7BE39}"/>
              </a:ext>
            </a:extLst>
          </p:cNvPr>
          <p:cNvSpPr>
            <a:spLocks noGrp="1"/>
          </p:cNvSpPr>
          <p:nvPr>
            <p:ph type="title"/>
            <p:custDataLst>
              <p:tags r:id="rId12"/>
            </p:custDataLst>
          </p:nvPr>
        </p:nvSpPr>
        <p:spPr>
          <a:xfrm>
            <a:off x="554736" y="182372"/>
            <a:ext cx="7918704" cy="731520"/>
          </a:xfrm>
        </p:spPr>
        <p:txBody>
          <a:bodyPr/>
          <a:lstStyle>
            <a:lvl1pPr>
              <a:defRPr>
                <a:solidFill>
                  <a:schemeClr val="tx2"/>
                </a:solidFill>
              </a:defRPr>
            </a:lvl1pPr>
          </a:lstStyle>
          <a:p>
            <a:r>
              <a:rPr lang="en-US"/>
              <a:t>Click to edit Master title style</a:t>
            </a:r>
            <a:endParaRPr lang="en-US" dirty="0"/>
          </a:p>
        </p:txBody>
      </p:sp>
      <p:sp>
        <p:nvSpPr>
          <p:cNvPr id="27" name="3. Subtitle">
            <a:extLst>
              <a:ext uri="{FF2B5EF4-FFF2-40B4-BE49-F238E27FC236}">
                <a16:creationId xmlns:a16="http://schemas.microsoft.com/office/drawing/2014/main" id="{274629CD-1AB4-49FA-9F53-76F3C2EB06BF}"/>
              </a:ext>
            </a:extLst>
          </p:cNvPr>
          <p:cNvSpPr>
            <a:spLocks noGrp="1"/>
          </p:cNvSpPr>
          <p:nvPr>
            <p:ph type="subTitle" idx="1"/>
            <p:custDataLst>
              <p:tags r:id="rId13"/>
            </p:custDataLst>
          </p:nvPr>
        </p:nvSpPr>
        <p:spPr>
          <a:xfrm>
            <a:off x="554736" y="903861"/>
            <a:ext cx="7918704" cy="276999"/>
          </a:xfrm>
        </p:spPr>
        <p:txBody>
          <a:bodyPr anchor="ctr" anchorCtr="0"/>
          <a:lstStyle>
            <a:lvl1pPr>
              <a:defRPr>
                <a:solidFill>
                  <a:schemeClr val="tx2"/>
                </a:solidFill>
              </a:defRPr>
            </a:lvl1pPr>
          </a:lstStyle>
          <a:p>
            <a:r>
              <a:rPr lang="en-US" sz="1600" dirty="0"/>
              <a:t>Click to edit Master subtitle style</a:t>
            </a:r>
          </a:p>
        </p:txBody>
      </p:sp>
      <p:sp>
        <p:nvSpPr>
          <p:cNvPr id="28" name="1. On-page tracker">
            <a:extLst>
              <a:ext uri="{FF2B5EF4-FFF2-40B4-BE49-F238E27FC236}">
                <a16:creationId xmlns:a16="http://schemas.microsoft.com/office/drawing/2014/main" id="{DF5FDB83-729E-495E-B061-EB75DD93AD7B}"/>
              </a:ext>
            </a:extLst>
          </p:cNvPr>
          <p:cNvSpPr>
            <a:spLocks noGrp="1"/>
          </p:cNvSpPr>
          <p:nvPr>
            <p:ph type="body" sz="quarter" idx="17" hasCustomPrompt="1"/>
            <p:custDataLst>
              <p:tags r:id="rId14"/>
            </p:custDataLst>
          </p:nvPr>
        </p:nvSpPr>
        <p:spPr>
          <a:xfrm>
            <a:off x="9119860" y="78768"/>
            <a:ext cx="2520451" cy="123111"/>
          </a:xfrm>
        </p:spPr>
        <p:txBody>
          <a:bodyPr wrap="square"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4130981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Reverse Contrast 1/2">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B8ACA33-401E-43F4-A170-DD6C5D984D07}"/>
              </a:ext>
            </a:extLst>
          </p:cNvPr>
          <p:cNvGraphicFramePr>
            <a:graphicFrameLocks noChangeAspect="1"/>
          </p:cNvGraphicFramePr>
          <p:nvPr userDrawn="1">
            <p:custDataLst>
              <p:tags r:id="rId2"/>
            </p:custDataLst>
            <p:extLst>
              <p:ext uri="{D42A27DB-BD31-4B8C-83A1-F6EECF244321}">
                <p14:modId xmlns:p14="http://schemas.microsoft.com/office/powerpoint/2010/main" val="13259269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651" name="think-cell Slide" r:id="rId16" imgW="473" imgH="473" progId="TCLayout.ActiveDocument.1">
                  <p:embed/>
                </p:oleObj>
              </mc:Choice>
              <mc:Fallback>
                <p:oleObj name="think-cell Slide" r:id="rId16" imgW="473" imgH="473" progId="TCLayout.ActiveDocument.1">
                  <p:embed/>
                  <p:pic>
                    <p:nvPicPr>
                      <p:cNvPr id="4" name="Object 3" hidden="1">
                        <a:extLst>
                          <a:ext uri="{FF2B5EF4-FFF2-40B4-BE49-F238E27FC236}">
                            <a16:creationId xmlns:a16="http://schemas.microsoft.com/office/drawing/2014/main" id="{DB8ACA33-401E-43F4-A170-DD6C5D984D07}"/>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4231008-BBCB-47D1-91D5-881CAE172F74}"/>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0"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2"/>
                </a:solidFill>
                <a:latin typeface="+mn-lt"/>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2"/>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7"/>
            </p:custDataLst>
          </p:nvPr>
        </p:nvCxnSpPr>
        <p:spPr>
          <a:xfrm>
            <a:off x="6573171" y="6453769"/>
            <a:ext cx="5065776" cy="0"/>
          </a:xfrm>
          <a:prstGeom prst="line">
            <a:avLst/>
          </a:prstGeom>
          <a:ln w="63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8"/>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9"/>
            </p:custDataLst>
          </p:nvPr>
        </p:nvCxnSpPr>
        <p:spPr>
          <a:xfrm>
            <a:off x="6573171" y="1181906"/>
            <a:ext cx="5065776" cy="0"/>
          </a:xfrm>
          <a:prstGeom prst="line">
            <a:avLst/>
          </a:prstGeom>
          <a:ln w="63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10"/>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5. Source" hidden="1">
            <a:extLst>
              <a:ext uri="{FF2B5EF4-FFF2-40B4-BE49-F238E27FC236}">
                <a16:creationId xmlns:a16="http://schemas.microsoft.com/office/drawing/2014/main" id="{4F4B7457-0497-46CF-9E9B-69EB8E74CC15}"/>
              </a:ext>
            </a:extLst>
          </p:cNvPr>
          <p:cNvSpPr txBox="1"/>
          <p:nvPr userDrawn="1">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16" name="2. Slide Title">
            <a:extLst>
              <a:ext uri="{FF2B5EF4-FFF2-40B4-BE49-F238E27FC236}">
                <a16:creationId xmlns:a16="http://schemas.microsoft.com/office/drawing/2014/main" id="{A6572372-0AB1-4E81-BB71-21DAADA26CB0}"/>
              </a:ext>
            </a:extLst>
          </p:cNvPr>
          <p:cNvSpPr>
            <a:spLocks noGrp="1"/>
          </p:cNvSpPr>
          <p:nvPr>
            <p:ph type="title"/>
            <p:custDataLst>
              <p:tags r:id="rId12"/>
            </p:custDataLst>
          </p:nvPr>
        </p:nvSpPr>
        <p:spPr>
          <a:xfrm>
            <a:off x="554736" y="182372"/>
            <a:ext cx="5065776" cy="731520"/>
          </a:xfrm>
        </p:spPr>
        <p:txBody>
          <a:bodyPr/>
          <a:lstStyle>
            <a:lvl1pPr>
              <a:defRPr>
                <a:solidFill>
                  <a:schemeClr val="tx1"/>
                </a:solidFill>
              </a:defRPr>
            </a:lvl1pPr>
          </a:lstStyle>
          <a:p>
            <a:r>
              <a:rPr lang="en-US"/>
              <a:t>Click to edit Master title style</a:t>
            </a:r>
            <a:endParaRPr lang="en-US" dirty="0"/>
          </a:p>
        </p:txBody>
      </p:sp>
      <p:sp>
        <p:nvSpPr>
          <p:cNvPr id="21" name="3. Subtitle">
            <a:extLst>
              <a:ext uri="{FF2B5EF4-FFF2-40B4-BE49-F238E27FC236}">
                <a16:creationId xmlns:a16="http://schemas.microsoft.com/office/drawing/2014/main" id="{ECA9DF7A-E368-4E06-81DB-9573DB7F92EA}"/>
              </a:ext>
            </a:extLst>
          </p:cNvPr>
          <p:cNvSpPr>
            <a:spLocks noGrp="1"/>
          </p:cNvSpPr>
          <p:nvPr>
            <p:ph type="subTitle" idx="1"/>
            <p:custDataLst>
              <p:tags r:id="rId13"/>
            </p:custDataLst>
          </p:nvPr>
        </p:nvSpPr>
        <p:spPr>
          <a:xfrm>
            <a:off x="554736" y="903861"/>
            <a:ext cx="5065776" cy="276999"/>
          </a:xfrm>
        </p:spPr>
        <p:txBody>
          <a:bodyPr anchor="ctr" anchorCtr="0"/>
          <a:lstStyle>
            <a:lvl1pPr>
              <a:defRPr>
                <a:solidFill>
                  <a:schemeClr val="tx1"/>
                </a:solidFill>
              </a:defRPr>
            </a:lvl1pPr>
          </a:lstStyle>
          <a:p>
            <a:r>
              <a:rPr lang="en-US" sz="1600" dirty="0"/>
              <a:t>Click to edit Master subtitle style</a:t>
            </a:r>
          </a:p>
        </p:txBody>
      </p:sp>
      <p:sp>
        <p:nvSpPr>
          <p:cNvPr id="24" name="1. On-page tracker">
            <a:extLst>
              <a:ext uri="{FF2B5EF4-FFF2-40B4-BE49-F238E27FC236}">
                <a16:creationId xmlns:a16="http://schemas.microsoft.com/office/drawing/2014/main" id="{0343DE71-74EF-4CF3-AB14-F26D42418051}"/>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solidFill>
                  <a:schemeClr val="tx2"/>
                </a:solidFill>
                <a:latin typeface="+mn-lt"/>
              </a:defRPr>
            </a:lvl1pPr>
          </a:lstStyle>
          <a:p>
            <a:pPr lvl="0"/>
            <a:r>
              <a:rPr lang="en-US" dirty="0"/>
              <a:t>Chapter › Topic</a:t>
            </a:r>
          </a:p>
        </p:txBody>
      </p:sp>
    </p:spTree>
    <p:extLst>
      <p:ext uri="{BB962C8B-B14F-4D97-AF65-F5344CB8AC3E}">
        <p14:creationId xmlns:p14="http://schemas.microsoft.com/office/powerpoint/2010/main" val="17810949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Reverse Contrast 2/3">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2"/>
            </p:custDataLst>
            <p:extLst>
              <p:ext uri="{D42A27DB-BD31-4B8C-83A1-F6EECF244321}">
                <p14:modId xmlns:p14="http://schemas.microsoft.com/office/powerpoint/2010/main" val="2403159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75"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5702"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2"/>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2"/>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a:cxnSpLocks/>
          </p:cNvCxnSpPr>
          <p:nvPr userDrawn="1">
            <p:custDataLst>
              <p:tags r:id="rId7"/>
            </p:custDataLst>
          </p:nvPr>
        </p:nvCxnSpPr>
        <p:spPr bwMode="black">
          <a:xfrm>
            <a:off x="554736"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a:cxnSpLocks/>
          </p:cNvCxnSpPr>
          <p:nvPr userDrawn="1">
            <p:custDataLst>
              <p:tags r:id="rId8"/>
            </p:custDataLst>
          </p:nvPr>
        </p:nvCxnSpPr>
        <p:spPr>
          <a:xfrm>
            <a:off x="4672584"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a:cxnSpLocks/>
          </p:cNvCxnSpPr>
          <p:nvPr userDrawn="1">
            <p:custDataLst>
              <p:tags r:id="rId9"/>
            </p:custDataLst>
          </p:nvPr>
        </p:nvCxnSpPr>
        <p:spPr>
          <a:xfrm>
            <a:off x="554736"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a:cxnSpLocks/>
          </p:cNvCxnSpPr>
          <p:nvPr userDrawn="1">
            <p:custDataLst>
              <p:tags r:id="rId10"/>
            </p:custDataLst>
          </p:nvPr>
        </p:nvCxnSpPr>
        <p:spPr>
          <a:xfrm>
            <a:off x="4672584"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5. Source" hidden="1">
            <a:extLst>
              <a:ext uri="{FF2B5EF4-FFF2-40B4-BE49-F238E27FC236}">
                <a16:creationId xmlns:a16="http://schemas.microsoft.com/office/drawing/2014/main" id="{143701BF-655B-4E75-9AF7-14445CDB19BD}"/>
              </a:ext>
            </a:extLst>
          </p:cNvPr>
          <p:cNvSpPr txBox="1"/>
          <p:nvPr userDrawn="1">
            <p:custDataLst>
              <p:tags r:id="rId11"/>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21" name="2. Slide Title">
            <a:extLst>
              <a:ext uri="{FF2B5EF4-FFF2-40B4-BE49-F238E27FC236}">
                <a16:creationId xmlns:a16="http://schemas.microsoft.com/office/drawing/2014/main" id="{61BAB226-116B-4061-AAA6-FA0B19E0A17E}"/>
              </a:ext>
            </a:extLst>
          </p:cNvPr>
          <p:cNvSpPr>
            <a:spLocks noGrp="1"/>
          </p:cNvSpPr>
          <p:nvPr>
            <p:ph type="title"/>
            <p:custDataLst>
              <p:tags r:id="rId12"/>
            </p:custDataLst>
          </p:nvPr>
        </p:nvSpPr>
        <p:spPr>
          <a:xfrm>
            <a:off x="554736" y="2743200"/>
            <a:ext cx="3465576" cy="770400"/>
          </a:xfrm>
        </p:spPr>
        <p:txBody>
          <a:bodyPr/>
          <a:lstStyle>
            <a:lvl1pPr>
              <a:defRPr>
                <a:solidFill>
                  <a:schemeClr val="tx1"/>
                </a:solidFill>
              </a:defRPr>
            </a:lvl1pPr>
          </a:lstStyle>
          <a:p>
            <a:r>
              <a:rPr lang="en-US" dirty="0"/>
              <a:t>Click to edit Master title style</a:t>
            </a:r>
          </a:p>
        </p:txBody>
      </p:sp>
      <p:sp>
        <p:nvSpPr>
          <p:cNvPr id="22" name="3. Subtitle">
            <a:extLst>
              <a:ext uri="{FF2B5EF4-FFF2-40B4-BE49-F238E27FC236}">
                <a16:creationId xmlns:a16="http://schemas.microsoft.com/office/drawing/2014/main" id="{901EC9FA-65C7-4AC6-A9AC-B43BD4264291}"/>
              </a:ext>
            </a:extLst>
          </p:cNvPr>
          <p:cNvSpPr>
            <a:spLocks noGrp="1"/>
          </p:cNvSpPr>
          <p:nvPr>
            <p:ph type="subTitle" idx="1"/>
            <p:custDataLst>
              <p:tags r:id="rId13"/>
            </p:custDataLst>
          </p:nvPr>
        </p:nvSpPr>
        <p:spPr>
          <a:xfrm>
            <a:off x="554736" y="3661200"/>
            <a:ext cx="3465576" cy="244800"/>
          </a:xfrm>
        </p:spPr>
        <p:txBody>
          <a:bodyPr anchor="ctr" anchorCtr="0"/>
          <a:lstStyle>
            <a:lvl1pPr>
              <a:defRPr>
                <a:solidFill>
                  <a:schemeClr val="tx1"/>
                </a:solidFill>
              </a:defRPr>
            </a:lvl1pPr>
          </a:lstStyle>
          <a:p>
            <a:r>
              <a:rPr lang="en-US" sz="1600" dirty="0"/>
              <a:t>Click to edit Master subtitle style</a:t>
            </a:r>
          </a:p>
        </p:txBody>
      </p:sp>
      <p:sp>
        <p:nvSpPr>
          <p:cNvPr id="23" name="1. On-page tracker">
            <a:extLst>
              <a:ext uri="{FF2B5EF4-FFF2-40B4-BE49-F238E27FC236}">
                <a16:creationId xmlns:a16="http://schemas.microsoft.com/office/drawing/2014/main" id="{A75CDD39-93AC-4160-B69B-06F75E5A85A6}"/>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solidFill>
                  <a:schemeClr val="tx2"/>
                </a:solidFill>
                <a:latin typeface="+mn-lt"/>
              </a:defRPr>
            </a:lvl1pPr>
          </a:lstStyle>
          <a:p>
            <a:pPr lvl="0"/>
            <a:r>
              <a:rPr lang="en-US" dirty="0"/>
              <a:t>Chapter › Topic</a:t>
            </a:r>
          </a:p>
        </p:txBody>
      </p:sp>
    </p:spTree>
    <p:extLst>
      <p:ext uri="{BB962C8B-B14F-4D97-AF65-F5344CB8AC3E}">
        <p14:creationId xmlns:p14="http://schemas.microsoft.com/office/powerpoint/2010/main" val="24480180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Reverse 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2"/>
            </p:custDataLst>
            <p:extLst>
              <p:ext uri="{D42A27DB-BD31-4B8C-83A1-F6EECF244321}">
                <p14:modId xmlns:p14="http://schemas.microsoft.com/office/powerpoint/2010/main" val="30004188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99"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5702"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2"/>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2"/>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a:cxnSpLocks/>
          </p:cNvCxnSpPr>
          <p:nvPr userDrawn="1">
            <p:custDataLst>
              <p:tags r:id="rId7"/>
            </p:custDataLst>
          </p:nvPr>
        </p:nvCxnSpPr>
        <p:spPr bwMode="black">
          <a:xfrm>
            <a:off x="554736"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a:cxnSpLocks/>
          </p:cNvCxnSpPr>
          <p:nvPr userDrawn="1">
            <p:custDataLst>
              <p:tags r:id="rId8"/>
            </p:custDataLst>
          </p:nvPr>
        </p:nvCxnSpPr>
        <p:spPr>
          <a:xfrm>
            <a:off x="3715757" y="6453769"/>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a:cxnSpLocks/>
          </p:cNvCxnSpPr>
          <p:nvPr userDrawn="1">
            <p:custDataLst>
              <p:tags r:id="rId9"/>
            </p:custDataLst>
          </p:nvPr>
        </p:nvCxnSpPr>
        <p:spPr>
          <a:xfrm>
            <a:off x="554736"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a:cxnSpLocks/>
          </p:cNvCxnSpPr>
          <p:nvPr userDrawn="1">
            <p:custDataLst>
              <p:tags r:id="rId10"/>
            </p:custDataLst>
          </p:nvPr>
        </p:nvCxnSpPr>
        <p:spPr>
          <a:xfrm>
            <a:off x="3715757"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5. Source" hidden="1">
            <a:extLst>
              <a:ext uri="{FF2B5EF4-FFF2-40B4-BE49-F238E27FC236}">
                <a16:creationId xmlns:a16="http://schemas.microsoft.com/office/drawing/2014/main" id="{143701BF-655B-4E75-9AF7-14445CDB19BD}"/>
              </a:ext>
            </a:extLst>
          </p:cNvPr>
          <p:cNvSpPr txBox="1"/>
          <p:nvPr userDrawn="1">
            <p:custDataLst>
              <p:tags r:id="rId11"/>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24" name="2. Slide Title">
            <a:extLst>
              <a:ext uri="{FF2B5EF4-FFF2-40B4-BE49-F238E27FC236}">
                <a16:creationId xmlns:a16="http://schemas.microsoft.com/office/drawing/2014/main" id="{931FDB32-E5DC-4F7F-A1B1-FB3CC830903E}"/>
              </a:ext>
            </a:extLst>
          </p:cNvPr>
          <p:cNvSpPr>
            <a:spLocks noGrp="1"/>
          </p:cNvSpPr>
          <p:nvPr>
            <p:ph type="title" hasCustomPrompt="1"/>
            <p:custDataLst>
              <p:tags r:id="rId12"/>
            </p:custDataLst>
          </p:nvPr>
        </p:nvSpPr>
        <p:spPr>
          <a:xfrm>
            <a:off x="554736" y="2743200"/>
            <a:ext cx="2514600" cy="770400"/>
          </a:xfrm>
        </p:spPr>
        <p:txBody>
          <a:bodyPr/>
          <a:lstStyle>
            <a:lvl1pPr>
              <a:defRPr>
                <a:solidFill>
                  <a:schemeClr val="tx1"/>
                </a:solidFill>
              </a:defRPr>
            </a:lvl1pPr>
          </a:lstStyle>
          <a:p>
            <a:r>
              <a:rPr lang="en-US" dirty="0"/>
              <a:t>Click to edit title style</a:t>
            </a:r>
          </a:p>
        </p:txBody>
      </p:sp>
      <p:sp>
        <p:nvSpPr>
          <p:cNvPr id="25" name="3. Subtitle">
            <a:extLst>
              <a:ext uri="{FF2B5EF4-FFF2-40B4-BE49-F238E27FC236}">
                <a16:creationId xmlns:a16="http://schemas.microsoft.com/office/drawing/2014/main" id="{04057707-3F89-441E-A13E-6FCB40A78D50}"/>
              </a:ext>
            </a:extLst>
          </p:cNvPr>
          <p:cNvSpPr>
            <a:spLocks noGrp="1"/>
          </p:cNvSpPr>
          <p:nvPr>
            <p:ph type="subTitle" idx="1" hasCustomPrompt="1"/>
            <p:custDataLst>
              <p:tags r:id="rId13"/>
            </p:custDataLst>
          </p:nvPr>
        </p:nvSpPr>
        <p:spPr>
          <a:xfrm>
            <a:off x="554736" y="3661200"/>
            <a:ext cx="2514600" cy="493200"/>
          </a:xfrm>
        </p:spPr>
        <p:txBody>
          <a:bodyPr anchor="ctr" anchorCtr="0"/>
          <a:lstStyle>
            <a:lvl1pPr>
              <a:defRPr>
                <a:solidFill>
                  <a:schemeClr val="tx1"/>
                </a:solidFill>
              </a:defRPr>
            </a:lvl1pPr>
          </a:lstStyle>
          <a:p>
            <a:r>
              <a:rPr lang="en-US" sz="1600" dirty="0"/>
              <a:t>Click to edit subtitle style</a:t>
            </a:r>
          </a:p>
        </p:txBody>
      </p:sp>
      <p:sp>
        <p:nvSpPr>
          <p:cNvPr id="26" name="1. On-page tracker">
            <a:extLst>
              <a:ext uri="{FF2B5EF4-FFF2-40B4-BE49-F238E27FC236}">
                <a16:creationId xmlns:a16="http://schemas.microsoft.com/office/drawing/2014/main" id="{95F50EB6-435E-4A8C-B188-9BE2198DB2B9}"/>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solidFill>
                  <a:schemeClr val="tx2"/>
                </a:solidFill>
                <a:latin typeface="+mn-lt"/>
              </a:defRPr>
            </a:lvl1pPr>
          </a:lstStyle>
          <a:p>
            <a:pPr lvl="0"/>
            <a:r>
              <a:rPr lang="en-US" dirty="0"/>
              <a:t>Chapter › Topic</a:t>
            </a:r>
          </a:p>
        </p:txBody>
      </p:sp>
    </p:spTree>
    <p:extLst>
      <p:ext uri="{BB962C8B-B14F-4D97-AF65-F5344CB8AC3E}">
        <p14:creationId xmlns:p14="http://schemas.microsoft.com/office/powerpoint/2010/main" val="29610467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ntrast 3-line">
    <p:spTree>
      <p:nvGrpSpPr>
        <p:cNvPr id="1" name=""/>
        <p:cNvGrpSpPr/>
        <p:nvPr/>
      </p:nvGrpSpPr>
      <p:grpSpPr>
        <a:xfrm>
          <a:off x="0" y="0"/>
          <a:ext cx="0" cy="0"/>
          <a:chOff x="0" y="0"/>
          <a:chExt cx="0" cy="0"/>
        </a:xfrm>
      </p:grpSpPr>
      <p:cxnSp>
        <p:nvCxnSpPr>
          <p:cNvPr id="103" name="BottomLine">
            <a:extLst>
              <a:ext uri="{FF2B5EF4-FFF2-40B4-BE49-F238E27FC236}">
                <a16:creationId xmlns:a16="http://schemas.microsoft.com/office/drawing/2014/main" id="{1A205B6C-F79D-4193-9FCF-230AF1D51716}"/>
              </a:ext>
            </a:extLst>
          </p:cNvPr>
          <p:cNvCxnSpPr/>
          <p:nvPr userDrawn="1">
            <p:custDataLst>
              <p:tags r:id="rId1"/>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
            <a:extLst>
              <a:ext uri="{FF2B5EF4-FFF2-40B4-BE49-F238E27FC236}">
                <a16:creationId xmlns:a16="http://schemas.microsoft.com/office/drawing/2014/main" id="{CB6CF5F8-7994-4E97-9AE6-6C98CE30967C}"/>
              </a:ext>
            </a:extLst>
          </p:cNvPr>
          <p:cNvCxnSpPr/>
          <p:nvPr userDrawn="1">
            <p:custDataLst>
              <p:tags r:id="rId2"/>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SlideLogoText">
            <a:extLst>
              <a:ext uri="{FF2B5EF4-FFF2-40B4-BE49-F238E27FC236}">
                <a16:creationId xmlns:a16="http://schemas.microsoft.com/office/drawing/2014/main" id="{B789CE62-716F-47B1-B8FE-60436A1FA5A7}"/>
              </a:ext>
            </a:extLst>
          </p:cNvPr>
          <p:cNvSpPr txBox="1"/>
          <p:nvPr userDrawn="1">
            <p:custDataLst>
              <p:tags r:id="rId3"/>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5"/>
            </p:custDataLst>
          </p:nvPr>
        </p:nvSpPr>
        <p:spPr>
          <a:xfrm>
            <a:off x="554736" y="175171"/>
            <a:ext cx="11082528" cy="989512"/>
          </a:xfrm>
        </p:spPr>
        <p:txBody>
          <a:bodyPr>
            <a:noAutofit/>
          </a:bodyPr>
          <a:lstStyle>
            <a:lvl1pPr>
              <a:defRPr/>
            </a:lvl1pPr>
          </a:lstStyle>
          <a:p>
            <a:r>
              <a:rPr lang="en-US" dirty="0"/>
              <a:t>Click to edit Master title style</a:t>
            </a:r>
          </a:p>
        </p:txBody>
      </p:sp>
      <p:sp>
        <p:nvSpPr>
          <p:cNvPr id="10" name="5. Source" hidden="1">
            <a:extLst>
              <a:ext uri="{FF2B5EF4-FFF2-40B4-BE49-F238E27FC236}">
                <a16:creationId xmlns:a16="http://schemas.microsoft.com/office/drawing/2014/main" id="{67B1A162-B59D-4B89-B39B-FBDD9E751175}"/>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4511BB28-C86B-4C18-B1A3-EF33CF458B8E}"/>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solidFill>
                  <a:schemeClr val="tx1"/>
                </a:solidFill>
                <a:latin typeface="+mn-lt"/>
              </a:defRPr>
            </a:lvl1pPr>
          </a:lstStyle>
          <a:p>
            <a:pPr lvl="0"/>
            <a:r>
              <a:rPr lang="en-US" dirty="0"/>
              <a:t>Chapter › Topic</a:t>
            </a:r>
          </a:p>
        </p:txBody>
      </p:sp>
    </p:spTree>
    <p:extLst>
      <p:ext uri="{BB962C8B-B14F-4D97-AF65-F5344CB8AC3E}">
        <p14:creationId xmlns:p14="http://schemas.microsoft.com/office/powerpoint/2010/main" val="15464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06563"/>
            <a:ext cx="3813048" cy="694944"/>
          </a:xfrm>
          <a:prstGeom prst="rect">
            <a:avLst/>
          </a:prstGeom>
        </p:spPr>
        <p:txBody>
          <a:bodyPr anchor="t">
            <a:noAutofit/>
          </a:bodyPr>
          <a:lstStyle>
            <a:lvl1pPr>
              <a:lnSpc>
                <a:spcPct val="90000"/>
              </a:lnSpc>
              <a:defRPr>
                <a:ln w="6350" cap="flat">
                  <a:noFill/>
                  <a:miter lim="800000"/>
                </a:ln>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8" name="1. On-page tracker">
            <a:extLst>
              <a:ext uri="{FF2B5EF4-FFF2-40B4-BE49-F238E27FC236}">
                <a16:creationId xmlns:a16="http://schemas.microsoft.com/office/drawing/2014/main" id="{2382874E-5BAC-44EB-9C53-2930F0FC66DC}"/>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8524986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ntrast Custom">
    <p:spTree>
      <p:nvGrpSpPr>
        <p:cNvPr id="1" name=""/>
        <p:cNvGrpSpPr/>
        <p:nvPr/>
      </p:nvGrpSpPr>
      <p:grpSpPr>
        <a:xfrm>
          <a:off x="0" y="0"/>
          <a:ext cx="0" cy="0"/>
          <a:chOff x="0" y="0"/>
          <a:chExt cx="0" cy="0"/>
        </a:xfrm>
      </p:grpSpPr>
      <p:sp>
        <p:nvSpPr>
          <p:cNvPr id="4" name="SlideLogoText">
            <a:extLst>
              <a:ext uri="{FF2B5EF4-FFF2-40B4-BE49-F238E27FC236}">
                <a16:creationId xmlns:a16="http://schemas.microsoft.com/office/drawing/2014/main" id="{2F705A80-1DB0-43C3-A71A-9587E6BCC3AD}"/>
              </a:ext>
            </a:extLst>
          </p:cNvPr>
          <p:cNvSpPr txBox="1"/>
          <p:nvPr userDrawn="1">
            <p:custDataLst>
              <p:tags r:id="rId1"/>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sp>
        <p:nvSpPr>
          <p:cNvPr id="5" name="Slide Number">
            <a:extLst>
              <a:ext uri="{FF2B5EF4-FFF2-40B4-BE49-F238E27FC236}">
                <a16:creationId xmlns:a16="http://schemas.microsoft.com/office/drawing/2014/main" id="{4833D5AF-2A75-4978-AA54-00BA594BBA72}"/>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8684DB6-320C-4E95-A29C-791B412C8164}"/>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7" name="1. On-page tracker">
            <a:extLst>
              <a:ext uri="{FF2B5EF4-FFF2-40B4-BE49-F238E27FC236}">
                <a16:creationId xmlns:a16="http://schemas.microsoft.com/office/drawing/2014/main" id="{AD9436C5-E5F5-42BD-9013-D04449180E92}"/>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solidFill>
                  <a:schemeClr val="tx1"/>
                </a:solidFill>
                <a:latin typeface="+mn-lt"/>
              </a:defRPr>
            </a:lvl1pPr>
          </a:lstStyle>
          <a:p>
            <a:pPr lvl="0"/>
            <a:r>
              <a:rPr lang="en-US" dirty="0"/>
              <a:t>Chapter › Topic</a:t>
            </a:r>
          </a:p>
        </p:txBody>
      </p:sp>
    </p:spTree>
    <p:extLst>
      <p:ext uri="{BB962C8B-B14F-4D97-AF65-F5344CB8AC3E}">
        <p14:creationId xmlns:p14="http://schemas.microsoft.com/office/powerpoint/2010/main" val="3196490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ntrast En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491B0EE-37B4-4A8C-9C8F-48909747EA09}"/>
              </a:ext>
            </a:extLst>
          </p:cNvPr>
          <p:cNvGraphicFramePr>
            <a:graphicFrameLocks noChangeAspect="1"/>
          </p:cNvGraphicFramePr>
          <p:nvPr userDrawn="1">
            <p:custDataLst>
              <p:tags r:id="rId2"/>
            </p:custDataLst>
            <p:extLst>
              <p:ext uri="{D42A27DB-BD31-4B8C-83A1-F6EECF244321}">
                <p14:modId xmlns:p14="http://schemas.microsoft.com/office/powerpoint/2010/main" val="33844785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723" name="think-cell Slide" r:id="rId7" imgW="344" imgH="344" progId="TCLayout.ActiveDocument.1">
                  <p:embed/>
                </p:oleObj>
              </mc:Choice>
              <mc:Fallback>
                <p:oleObj name="think-cell Slide" r:id="rId7" imgW="344" imgH="344" progId="TCLayout.ActiveDocument.1">
                  <p:embed/>
                  <p:pic>
                    <p:nvPicPr>
                      <p:cNvPr id="2" name="Object 1" hidden="1">
                        <a:extLst>
                          <a:ext uri="{FF2B5EF4-FFF2-40B4-BE49-F238E27FC236}">
                            <a16:creationId xmlns:a16="http://schemas.microsoft.com/office/drawing/2014/main" id="{D491B0EE-37B4-4A8C-9C8F-48909747EA09}"/>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11" name="Partnership">
            <a:extLst>
              <a:ext uri="{FF2B5EF4-FFF2-40B4-BE49-F238E27FC236}">
                <a16:creationId xmlns:a16="http://schemas.microsoft.com/office/drawing/2014/main" id="{FCA4B8D5-471D-4239-A62C-7BEFF7AC42FA}"/>
              </a:ext>
            </a:extLst>
          </p:cNvPr>
          <p:cNvPicPr>
            <a:picLocks noChangeAspect="1"/>
          </p:cNvPicPr>
          <p:nvPr userDrawn="1"/>
        </p:nvPicPr>
        <p:blipFill>
          <a:blip r:embed="rId9"/>
          <a:stretch>
            <a:fillRect/>
          </a:stretch>
        </p:blipFill>
        <p:spPr>
          <a:xfrm>
            <a:off x="0" y="0"/>
            <a:ext cx="12192000" cy="6858000"/>
          </a:xfrm>
          <a:prstGeom prst="rect">
            <a:avLst/>
          </a:prstGeom>
        </p:spPr>
      </p:pic>
      <p:grpSp>
        <p:nvGrpSpPr>
          <p:cNvPr id="6" name="LogoImage">
            <a:extLst>
              <a:ext uri="{FF2B5EF4-FFF2-40B4-BE49-F238E27FC236}">
                <a16:creationId xmlns:a16="http://schemas.microsoft.com/office/drawing/2014/main" id="{280FE25E-C8A9-4A63-9254-D200989A2E09}"/>
              </a:ext>
            </a:extLst>
          </p:cNvPr>
          <p:cNvGrpSpPr>
            <a:grpSpLocks noChangeAspect="1"/>
          </p:cNvGrpSpPr>
          <p:nvPr userDrawn="1">
            <p:custDataLst>
              <p:tags r:id="rId3"/>
            </p:custDataLst>
          </p:nvPr>
        </p:nvGrpSpPr>
        <p:grpSpPr bwMode="black">
          <a:xfrm>
            <a:off x="549271" y="481161"/>
            <a:ext cx="1893202" cy="585216"/>
            <a:chOff x="0" y="973"/>
            <a:chExt cx="7680" cy="2374"/>
          </a:xfrm>
        </p:grpSpPr>
        <p:sp>
          <p:nvSpPr>
            <p:cNvPr id="8" name="AutoShape 3">
              <a:extLst>
                <a:ext uri="{FF2B5EF4-FFF2-40B4-BE49-F238E27FC236}">
                  <a16:creationId xmlns:a16="http://schemas.microsoft.com/office/drawing/2014/main" id="{FD120780-E7D0-42EA-AB5A-363335299EBE}"/>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9" name="Freeform 5">
              <a:extLst>
                <a:ext uri="{FF2B5EF4-FFF2-40B4-BE49-F238E27FC236}">
                  <a16:creationId xmlns:a16="http://schemas.microsoft.com/office/drawing/2014/main" id="{A9C60168-96E8-4CC3-91EC-B2F7F57959D9}"/>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10" name="5. Source" hidden="1">
            <a:extLst>
              <a:ext uri="{FF2B5EF4-FFF2-40B4-BE49-F238E27FC236}">
                <a16:creationId xmlns:a16="http://schemas.microsoft.com/office/drawing/2014/main" id="{EED9D83D-9CC3-45F3-876D-CC42BC0B70E0}"/>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Tree>
    <p:extLst>
      <p:ext uri="{BB962C8B-B14F-4D97-AF65-F5344CB8AC3E}">
        <p14:creationId xmlns:p14="http://schemas.microsoft.com/office/powerpoint/2010/main" val="3677900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defRPr>
            </a:lvl1pPr>
          </a:lstStyle>
          <a:p>
            <a:r>
              <a:rPr lang="en-US"/>
              <a:t>Click to edit Master title style</a:t>
            </a:r>
            <a:endParaRPr lang="en-US" dirty="0"/>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7" name="1. On-page tracker">
            <a:extLst>
              <a:ext uri="{FF2B5EF4-FFF2-40B4-BE49-F238E27FC236}">
                <a16:creationId xmlns:a16="http://schemas.microsoft.com/office/drawing/2014/main" id="{2A77292F-0F7C-43B4-9782-AB706C93BD64}"/>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079707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608D4BB-56F5-4BF1-8C9C-8799BAA8CEEB}"/>
              </a:ext>
            </a:extLst>
          </p:cNvPr>
          <p:cNvGraphicFramePr>
            <a:graphicFrameLocks noChangeAspect="1"/>
          </p:cNvGraphicFramePr>
          <p:nvPr userDrawn="1">
            <p:custDataLst>
              <p:tags r:id="rId2"/>
            </p:custDataLst>
            <p:extLst>
              <p:ext uri="{D42A27DB-BD31-4B8C-83A1-F6EECF244321}">
                <p14:modId xmlns:p14="http://schemas.microsoft.com/office/powerpoint/2010/main" val="2703700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71" name="think-cell Slide" r:id="rId9" imgW="473" imgH="476" progId="TCLayout.ActiveDocument.1">
                  <p:embed/>
                </p:oleObj>
              </mc:Choice>
              <mc:Fallback>
                <p:oleObj name="think-cell Slide" r:id="rId9" imgW="473" imgH="476" progId="TCLayout.ActiveDocument.1">
                  <p:embed/>
                  <p:pic>
                    <p:nvPicPr>
                      <p:cNvPr id="3" name="Object 2" hidden="1">
                        <a:extLst>
                          <a:ext uri="{FF2B5EF4-FFF2-40B4-BE49-F238E27FC236}">
                            <a16:creationId xmlns:a16="http://schemas.microsoft.com/office/drawing/2014/main" id="{A608D4BB-56F5-4BF1-8C9C-8799BAA8CEEB}"/>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288743A-B5B4-4D5C-9D2C-F17D5A50E4BE}"/>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4"/>
            </p:custDataLst>
          </p:nvPr>
        </p:nvSpPr>
        <p:spPr>
          <a:xfrm>
            <a:off x="554736" y="4580468"/>
            <a:ext cx="11082528" cy="677108"/>
          </a:xfrm>
        </p:spPr>
        <p:txBody>
          <a:bodyPr anchor="b">
            <a:noAutofit/>
          </a:bodyPr>
          <a:lstStyle>
            <a:lvl1pPr>
              <a:lnSpc>
                <a:spcPct val="93000"/>
              </a:lnSpc>
              <a:defRPr sz="4400"/>
            </a:lvl1pPr>
          </a:lstStyle>
          <a:p>
            <a:r>
              <a:rPr lang="en-US"/>
              <a:t>Click to edit Master title style</a:t>
            </a:r>
            <a:endParaRPr lang="en-US" dirty="0"/>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07CA98DC-1A07-45D0-A835-AD1606EE7BAE}"/>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497063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CD01A5A-D383-4F62-8841-DD0172530759}"/>
              </a:ext>
            </a:extLst>
          </p:cNvPr>
          <p:cNvGraphicFramePr>
            <a:graphicFrameLocks noChangeAspect="1"/>
          </p:cNvGraphicFramePr>
          <p:nvPr userDrawn="1">
            <p:custDataLst>
              <p:tags r:id="rId2"/>
            </p:custDataLst>
            <p:extLst>
              <p:ext uri="{D42A27DB-BD31-4B8C-83A1-F6EECF244321}">
                <p14:modId xmlns:p14="http://schemas.microsoft.com/office/powerpoint/2010/main" val="3137211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95" name="think-cell Slide" r:id="rId10" imgW="473" imgH="476" progId="TCLayout.ActiveDocument.1">
                  <p:embed/>
                </p:oleObj>
              </mc:Choice>
              <mc:Fallback>
                <p:oleObj name="think-cell Slide" r:id="rId10" imgW="473" imgH="476" progId="TCLayout.ActiveDocument.1">
                  <p:embed/>
                  <p:pic>
                    <p:nvPicPr>
                      <p:cNvPr id="3" name="Object 2" hidden="1">
                        <a:extLst>
                          <a:ext uri="{FF2B5EF4-FFF2-40B4-BE49-F238E27FC236}">
                            <a16:creationId xmlns:a16="http://schemas.microsoft.com/office/drawing/2014/main" id="{2CD01A5A-D383-4F62-8841-DD0172530759}"/>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AC2F000-47EB-4070-866B-EF082C9E1028}"/>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4"/>
            </p:custDataLst>
          </p:nvPr>
        </p:nvSpPr>
        <p:spPr>
          <a:xfrm>
            <a:off x="1505712" y="3592841"/>
            <a:ext cx="9180576" cy="486608"/>
          </a:xfrm>
          <a:prstGeom prst="rect">
            <a:avLst/>
          </a:prstGeom>
        </p:spPr>
        <p:txBody>
          <a:bodyPr>
            <a:spAutoFit/>
          </a:bodyPr>
          <a:lstStyle>
            <a:lvl1pPr>
              <a:lnSpc>
                <a:spcPct val="93000"/>
              </a:lnSpc>
              <a:defRPr sz="3400"/>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5"/>
            </p:custDataLst>
          </p:nvPr>
        </p:nvSpPr>
        <p:spPr>
          <a:xfrm>
            <a:off x="1505712" y="4284630"/>
            <a:ext cx="9180576" cy="276999"/>
          </a:xfrm>
        </p:spPr>
        <p:txBody>
          <a:bodyPr wrap="square">
            <a:noAutofit/>
          </a:bodyPr>
          <a:lstStyle>
            <a:lvl1pPr marL="0" indent="0" algn="l">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9" name="Slide Number">
            <a:extLst>
              <a:ext uri="{FF2B5EF4-FFF2-40B4-BE49-F238E27FC236}">
                <a16:creationId xmlns:a16="http://schemas.microsoft.com/office/drawing/2014/main" id="{FAEB6FCE-50CC-4F2B-A5B3-CB508EDFCD46}"/>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97195F4E-ECA7-41A9-AFF3-0C4DAD103DA6}"/>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469A753E-961A-4AC3-B6E0-4407B9A4AF36}"/>
              </a:ext>
            </a:extLst>
          </p:cNvPr>
          <p:cNvSpPr>
            <a:spLocks noGrp="1"/>
          </p:cNvSpPr>
          <p:nvPr>
            <p:ph type="body" sz="quarter" idx="17" hasCustomPrompt="1"/>
            <p:custDataLst>
              <p:tags r:id="rId8"/>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411697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2"/>
            </p:custDataLst>
            <p:extLst>
              <p:ext uri="{D42A27DB-BD31-4B8C-83A1-F6EECF244321}">
                <p14:modId xmlns:p14="http://schemas.microsoft.com/office/powerpoint/2010/main" val="37077992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19"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DA8D6A48-EE20-4EB4-A234-9F3B16C02872}"/>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6FAC554-F995-4246-BE36-413D2200D983}"/>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3413760" y="0"/>
            <a:ext cx="8778240"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userDrawn="1">
            <p:custDataLst>
              <p:tags r:id="rId5"/>
            </p:custDataLst>
          </p:nvPr>
        </p:nvSpPr>
        <p:spPr>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7"/>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8"/>
            </p:custDataLst>
          </p:nvPr>
        </p:nvCxnSpPr>
        <p:spPr>
          <a:xfrm>
            <a:off x="554736"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11"/>
            </p:custDataLst>
          </p:nvPr>
        </p:nvSpPr>
        <p:spPr>
          <a:xfrm>
            <a:off x="554736" y="2744369"/>
            <a:ext cx="2514600" cy="769441"/>
          </a:xfrm>
        </p:spPr>
        <p:txBody>
          <a:bodyPr anchor="b">
            <a:noAutofit/>
          </a:bodyPr>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12"/>
            </p:custDataLst>
          </p:nvPr>
        </p:nvSpPr>
        <p:spPr>
          <a:xfrm>
            <a:off x="554736" y="3659644"/>
            <a:ext cx="2514600" cy="492443"/>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5" name="1. On-page tracker">
            <a:extLst>
              <a:ext uri="{FF2B5EF4-FFF2-40B4-BE49-F238E27FC236}">
                <a16:creationId xmlns:a16="http://schemas.microsoft.com/office/drawing/2014/main" id="{2C7757ED-5357-4B01-BB59-15D4406B0FDF}"/>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470369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2"/>
            </p:custDataLst>
            <p:extLst>
              <p:ext uri="{D42A27DB-BD31-4B8C-83A1-F6EECF244321}">
                <p14:modId xmlns:p14="http://schemas.microsoft.com/office/powerpoint/2010/main" val="23155183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43"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2D2E0F6-5BB5-47A0-8E4A-CD4E6673B199}"/>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4364736" y="0"/>
            <a:ext cx="782726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7"/>
            </p:custDataLst>
          </p:nvPr>
        </p:nvCxnSpPr>
        <p:spPr>
          <a:xfrm>
            <a:off x="4671219"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8"/>
            </p:custDataLst>
          </p:nvPr>
        </p:nvCxnSpPr>
        <p:spPr>
          <a:xfrm>
            <a:off x="554736"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4671219"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11"/>
            </p:custDataLst>
          </p:nvPr>
        </p:nvSpPr>
        <p:spPr>
          <a:xfrm>
            <a:off x="554736" y="2744369"/>
            <a:ext cx="3465576" cy="769441"/>
          </a:xfrm>
          <a:prstGeom prst="rect">
            <a:avLst/>
          </a:prstGeom>
        </p:spPr>
        <p:txBody>
          <a:bodyPr wrap="square" anchor="b">
            <a:noAutofit/>
          </a:bodyPr>
          <a:lstStyle>
            <a:lvl1pPr algn="l">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12"/>
            </p:custDataLst>
          </p:nvPr>
        </p:nvSpPr>
        <p:spPr>
          <a:xfrm>
            <a:off x="554735" y="3659644"/>
            <a:ext cx="3465575"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5" name="1. On-page tracker">
            <a:extLst>
              <a:ext uri="{FF2B5EF4-FFF2-40B4-BE49-F238E27FC236}">
                <a16:creationId xmlns:a16="http://schemas.microsoft.com/office/drawing/2014/main" id="{1ADFA379-EDDB-4C62-A3BB-AC227312C688}"/>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692910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extLst>
              <p:ext uri="{D42A27DB-BD31-4B8C-83A1-F6EECF244321}">
                <p14:modId xmlns:p14="http://schemas.microsoft.com/office/powerpoint/2010/main" val="31497842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67" name="think-cell Slide" r:id="rId17" imgW="413" imgH="416" progId="TCLayout.ActiveDocument.1">
                  <p:embed/>
                </p:oleObj>
              </mc:Choice>
              <mc:Fallback>
                <p:oleObj name="think-cell Slide" r:id="rId17"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6092952" y="0"/>
            <a:ext cx="609904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7"/>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8"/>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9"/>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10"/>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userDrawn="1">
            <p:custDataLst>
              <p:tags r:id="rId11"/>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2" name="5. Source" hidden="1">
            <a:extLst>
              <a:ext uri="{FF2B5EF4-FFF2-40B4-BE49-F238E27FC236}">
                <a16:creationId xmlns:a16="http://schemas.microsoft.com/office/drawing/2014/main" id="{F5E9C22A-A356-4521-A359-338A663DFEA2}"/>
              </a:ext>
            </a:extLst>
          </p:cNvPr>
          <p:cNvSpPr txBox="1"/>
          <p:nvPr userDrawn="1">
            <p:custDataLst>
              <p:tags r:id="rId1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0" name="1. On-page tracker">
            <a:extLst>
              <a:ext uri="{FF2B5EF4-FFF2-40B4-BE49-F238E27FC236}">
                <a16:creationId xmlns:a16="http://schemas.microsoft.com/office/drawing/2014/main" id="{0E1A178A-6BDC-4A0A-9F92-72F6EB95AD81}"/>
              </a:ext>
            </a:extLst>
          </p:cNvPr>
          <p:cNvSpPr>
            <a:spLocks noGrp="1"/>
          </p:cNvSpPr>
          <p:nvPr>
            <p:ph type="body" sz="quarter" idx="17" hasCustomPrompt="1"/>
            <p:custDataLst>
              <p:tags r:id="rId13"/>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
        <p:nvSpPr>
          <p:cNvPr id="24" name="2. Slide Title">
            <a:extLst>
              <a:ext uri="{FF2B5EF4-FFF2-40B4-BE49-F238E27FC236}">
                <a16:creationId xmlns:a16="http://schemas.microsoft.com/office/drawing/2014/main" id="{06A9E224-CFBD-42B8-A4C0-EFE2C017E523}"/>
              </a:ext>
            </a:extLst>
          </p:cNvPr>
          <p:cNvSpPr>
            <a:spLocks noGrp="1"/>
          </p:cNvSpPr>
          <p:nvPr>
            <p:ph type="title"/>
            <p:custDataLst>
              <p:tags r:id="rId14"/>
            </p:custDataLst>
          </p:nvPr>
        </p:nvSpPr>
        <p:spPr>
          <a:xfrm>
            <a:off x="554736" y="182372"/>
            <a:ext cx="5065776" cy="731520"/>
          </a:xfrm>
        </p:spPr>
        <p:txBody>
          <a:bodyPr/>
          <a:lstStyle/>
          <a:p>
            <a:r>
              <a:rPr lang="en-US"/>
              <a:t>Click to edit Master title style</a:t>
            </a:r>
            <a:endParaRPr lang="en-US" dirty="0"/>
          </a:p>
        </p:txBody>
      </p:sp>
      <p:sp>
        <p:nvSpPr>
          <p:cNvPr id="25" name="3. Subtitle">
            <a:extLst>
              <a:ext uri="{FF2B5EF4-FFF2-40B4-BE49-F238E27FC236}">
                <a16:creationId xmlns:a16="http://schemas.microsoft.com/office/drawing/2014/main" id="{F7FC2EC4-28A5-4B24-B46C-79BCB0964344}"/>
              </a:ext>
            </a:extLst>
          </p:cNvPr>
          <p:cNvSpPr>
            <a:spLocks noGrp="1"/>
          </p:cNvSpPr>
          <p:nvPr>
            <p:ph type="subTitle" idx="1"/>
            <p:custDataLst>
              <p:tags r:id="rId15"/>
            </p:custDataLst>
          </p:nvPr>
        </p:nvSpPr>
        <p:spPr>
          <a:xfrm>
            <a:off x="554736" y="903861"/>
            <a:ext cx="5065776" cy="276999"/>
          </a:xfrm>
        </p:spPr>
        <p:txBody>
          <a:bodyPr anchor="ctr" anchorCtr="0"/>
          <a:lstStyle/>
          <a:p>
            <a:r>
              <a:rPr lang="en-US" sz="1600"/>
              <a:t>Click to edit Master subtitle style</a:t>
            </a:r>
            <a:endParaRPr lang="en-US" sz="1600" dirty="0"/>
          </a:p>
        </p:txBody>
      </p:sp>
    </p:spTree>
    <p:extLst>
      <p:ext uri="{BB962C8B-B14F-4D97-AF65-F5344CB8AC3E}">
        <p14:creationId xmlns:p14="http://schemas.microsoft.com/office/powerpoint/2010/main" val="6054678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tags" Target="../tags/tag3.xml"/><Relationship Id="rId26" Type="http://schemas.openxmlformats.org/officeDocument/2006/relationships/tags" Target="../tags/tag11.xml"/><Relationship Id="rId39" Type="http://schemas.openxmlformats.org/officeDocument/2006/relationships/tags" Target="../tags/tag24.xml"/><Relationship Id="rId21" Type="http://schemas.openxmlformats.org/officeDocument/2006/relationships/tags" Target="../tags/tag6.xml"/><Relationship Id="rId34" Type="http://schemas.openxmlformats.org/officeDocument/2006/relationships/tags" Target="../tags/tag19.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vmlDrawing" Target="../drawings/vmlDrawing1.vml"/><Relationship Id="rId20" Type="http://schemas.openxmlformats.org/officeDocument/2006/relationships/tags" Target="../tags/tag5.xml"/><Relationship Id="rId29" Type="http://schemas.openxmlformats.org/officeDocument/2006/relationships/tags" Target="../tags/tag14.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9.xml"/><Relationship Id="rId32" Type="http://schemas.openxmlformats.org/officeDocument/2006/relationships/tags" Target="../tags/tag17.xml"/><Relationship Id="rId37" Type="http://schemas.openxmlformats.org/officeDocument/2006/relationships/tags" Target="../tags/tag22.xml"/><Relationship Id="rId40"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theme" Target="../theme/theme1.xml"/><Relationship Id="rId23" Type="http://schemas.openxmlformats.org/officeDocument/2006/relationships/tags" Target="../tags/tag8.xml"/><Relationship Id="rId28" Type="http://schemas.openxmlformats.org/officeDocument/2006/relationships/tags" Target="../tags/tag13.xml"/><Relationship Id="rId36" Type="http://schemas.openxmlformats.org/officeDocument/2006/relationships/tags" Target="../tags/tag21.xml"/><Relationship Id="rId10" Type="http://schemas.openxmlformats.org/officeDocument/2006/relationships/slideLayout" Target="../slideLayouts/slideLayout10.xml"/><Relationship Id="rId19" Type="http://schemas.openxmlformats.org/officeDocument/2006/relationships/tags" Target="../tags/tag4.xml"/><Relationship Id="rId31" Type="http://schemas.openxmlformats.org/officeDocument/2006/relationships/tags" Target="../tags/tag1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7.xml"/><Relationship Id="rId27" Type="http://schemas.openxmlformats.org/officeDocument/2006/relationships/tags" Target="../tags/tag12.xml"/><Relationship Id="rId30" Type="http://schemas.openxmlformats.org/officeDocument/2006/relationships/tags" Target="../tags/tag15.xml"/><Relationship Id="rId35" Type="http://schemas.openxmlformats.org/officeDocument/2006/relationships/tags" Target="../tags/tag20.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tags" Target="../tags/tag2.xml"/><Relationship Id="rId25" Type="http://schemas.openxmlformats.org/officeDocument/2006/relationships/tags" Target="../tags/tag10.xml"/><Relationship Id="rId33" Type="http://schemas.openxmlformats.org/officeDocument/2006/relationships/tags" Target="../tags/tag18.xml"/><Relationship Id="rId38" Type="http://schemas.openxmlformats.org/officeDocument/2006/relationships/tags" Target="../tags/tag2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theme" Target="../theme/theme2.xml"/><Relationship Id="rId26" Type="http://schemas.openxmlformats.org/officeDocument/2006/relationships/tags" Target="../tags/tag148.xml"/><Relationship Id="rId39" Type="http://schemas.openxmlformats.org/officeDocument/2006/relationships/tags" Target="../tags/tag161.xml"/><Relationship Id="rId21" Type="http://schemas.openxmlformats.org/officeDocument/2006/relationships/tags" Target="../tags/tag143.xml"/><Relationship Id="rId34" Type="http://schemas.openxmlformats.org/officeDocument/2006/relationships/tags" Target="../tags/tag156.xml"/><Relationship Id="rId42" Type="http://schemas.openxmlformats.org/officeDocument/2006/relationships/tags" Target="../tags/tag164.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tags" Target="../tags/tag142.xml"/><Relationship Id="rId29" Type="http://schemas.openxmlformats.org/officeDocument/2006/relationships/tags" Target="../tags/tag151.xml"/><Relationship Id="rId41" Type="http://schemas.openxmlformats.org/officeDocument/2006/relationships/tags" Target="../tags/tag16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tags" Target="../tags/tag146.xml"/><Relationship Id="rId32" Type="http://schemas.openxmlformats.org/officeDocument/2006/relationships/tags" Target="../tags/tag154.xml"/><Relationship Id="rId37" Type="http://schemas.openxmlformats.org/officeDocument/2006/relationships/tags" Target="../tags/tag159.xml"/><Relationship Id="rId40" Type="http://schemas.openxmlformats.org/officeDocument/2006/relationships/tags" Target="../tags/tag162.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tags" Target="../tags/tag145.xml"/><Relationship Id="rId28" Type="http://schemas.openxmlformats.org/officeDocument/2006/relationships/tags" Target="../tags/tag150.xml"/><Relationship Id="rId36" Type="http://schemas.openxmlformats.org/officeDocument/2006/relationships/tags" Target="../tags/tag158.xml"/><Relationship Id="rId10" Type="http://schemas.openxmlformats.org/officeDocument/2006/relationships/slideLayout" Target="../slideLayouts/slideLayout24.xml"/><Relationship Id="rId19" Type="http://schemas.openxmlformats.org/officeDocument/2006/relationships/vmlDrawing" Target="../drawings/vmlDrawing12.vml"/><Relationship Id="rId31" Type="http://schemas.openxmlformats.org/officeDocument/2006/relationships/tags" Target="../tags/tag153.xml"/><Relationship Id="rId44" Type="http://schemas.openxmlformats.org/officeDocument/2006/relationships/image" Target="../media/image2.emf"/><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ags" Target="../tags/tag144.xml"/><Relationship Id="rId27" Type="http://schemas.openxmlformats.org/officeDocument/2006/relationships/tags" Target="../tags/tag149.xml"/><Relationship Id="rId30" Type="http://schemas.openxmlformats.org/officeDocument/2006/relationships/tags" Target="../tags/tag152.xml"/><Relationship Id="rId35" Type="http://schemas.openxmlformats.org/officeDocument/2006/relationships/tags" Target="../tags/tag157.xml"/><Relationship Id="rId43" Type="http://schemas.openxmlformats.org/officeDocument/2006/relationships/oleObject" Target="../embeddings/oleObject12.bin"/><Relationship Id="rId8" Type="http://schemas.openxmlformats.org/officeDocument/2006/relationships/slideLayout" Target="../slideLayouts/slideLayout2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tags" Target="../tags/tag147.xml"/><Relationship Id="rId33" Type="http://schemas.openxmlformats.org/officeDocument/2006/relationships/tags" Target="../tags/tag155.xml"/><Relationship Id="rId38" Type="http://schemas.openxmlformats.org/officeDocument/2006/relationships/tags" Target="../tags/tag1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17"/>
            </p:custDataLst>
            <p:extLst>
              <p:ext uri="{D42A27DB-BD31-4B8C-83A1-F6EECF244321}">
                <p14:modId xmlns:p14="http://schemas.microsoft.com/office/powerpoint/2010/main" val="35546408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99" name="think-cell Slide" r:id="rId40" imgW="413" imgH="416" progId="TCLayout.ActiveDocument.1">
                  <p:embed/>
                </p:oleObj>
              </mc:Choice>
              <mc:Fallback>
                <p:oleObj name="think-cell Slide" r:id="rId40" imgW="413" imgH="416" progId="TCLayout.ActiveDocument.1">
                  <p:embed/>
                  <p:pic>
                    <p:nvPicPr>
                      <p:cNvPr id="3" name="Object 2" hidden="1">
                        <a:extLst>
                          <a:ext uri="{FF2B5EF4-FFF2-40B4-BE49-F238E27FC236}">
                            <a16:creationId xmlns:a16="http://schemas.microsoft.com/office/drawing/2014/main" id="{4BC40847-AF8B-4097-9A07-2349A751A051}"/>
                          </a:ext>
                        </a:extLst>
                      </p:cNvPr>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194173E-7BB3-47F4-8EAD-18BFC563F97A}"/>
              </a:ext>
            </a:extLst>
          </p:cNvPr>
          <p:cNvSpPr/>
          <p:nvPr userDrawn="1">
            <p:custDataLst>
              <p:tags r:id="rId18"/>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a:extLst>
              <a:ext uri="{FF2B5EF4-FFF2-40B4-BE49-F238E27FC236}">
                <a16:creationId xmlns:a16="http://schemas.microsoft.com/office/drawing/2014/main" id="{69FC0062-74AE-4BDA-ACE7-D069B448DDBC}"/>
              </a:ext>
            </a:extLst>
          </p:cNvPr>
          <p:cNvSpPr txBox="1"/>
          <p:nvPr userDrawn="1">
            <p:custDataLst>
              <p:tags r:id="rId19"/>
            </p:custDataLst>
          </p:nvPr>
        </p:nvSpPr>
        <p:spPr>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cxnSp>
        <p:nvCxnSpPr>
          <p:cNvPr id="106" name="BottomLine">
            <a:extLst>
              <a:ext uri="{FF2B5EF4-FFF2-40B4-BE49-F238E27FC236}">
                <a16:creationId xmlns:a16="http://schemas.microsoft.com/office/drawing/2014/main" id="{8B868434-776E-46FC-90D6-2CC6F63A9A51}"/>
              </a:ext>
            </a:extLst>
          </p:cNvPr>
          <p:cNvCxnSpPr/>
          <p:nvPr userDrawn="1">
            <p:custDataLst>
              <p:tags r:id="rId20"/>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userDrawn="1">
            <p:custDataLst>
              <p:tags r:id="rId21"/>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2"/>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latin typeface="+mn-lt"/>
                <a:ea typeface="+mn-ea"/>
                <a:cs typeface="Arial" panose="020B0604020202020204" pitchFamily="34" charset="0"/>
              </a:rPr>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3"/>
            </p:custDataLst>
          </p:nvPr>
        </p:nvSpPr>
        <p:spPr>
          <a:xfrm>
            <a:off x="554736" y="172212"/>
            <a:ext cx="11082528" cy="731520"/>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58" name="Text Placeholder 2">
            <a:extLst>
              <a:ext uri="{FF2B5EF4-FFF2-40B4-BE49-F238E27FC236}">
                <a16:creationId xmlns:a16="http://schemas.microsoft.com/office/drawing/2014/main" id="{192DB789-515B-4504-BE53-6445F2427687}"/>
              </a:ext>
            </a:extLst>
          </p:cNvPr>
          <p:cNvSpPr>
            <a:spLocks noGrp="1"/>
          </p:cNvSpPr>
          <p:nvPr>
            <p:ph type="body" idx="1"/>
          </p:nvPr>
        </p:nvSpPr>
        <p:spPr>
          <a:xfrm>
            <a:off x="554736" y="2171700"/>
            <a:ext cx="11082528" cy="252376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custDataLst>
              <p:tags r:id="rId24"/>
            </p:custDataLst>
          </p:nvPr>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grpSp>
        <p:nvGrpSpPr>
          <p:cNvPr id="187" name="LegendBoxes" hidden="1">
            <a:extLst>
              <a:ext uri="{FF2B5EF4-FFF2-40B4-BE49-F238E27FC236}">
                <a16:creationId xmlns:a16="http://schemas.microsoft.com/office/drawing/2014/main" id="{5048A9C9-0655-49B2-A283-6A54678F321B}"/>
              </a:ext>
            </a:extLst>
          </p:cNvPr>
          <p:cNvGrpSpPr/>
          <p:nvPr userDrawn="1"/>
        </p:nvGrpSpPr>
        <p:grpSpPr>
          <a:xfrm>
            <a:off x="10728000" y="4323600"/>
            <a:ext cx="984864" cy="1717282"/>
            <a:chOff x="9585951" y="2980105"/>
            <a:chExt cx="984864" cy="1717282"/>
          </a:xfrm>
        </p:grpSpPr>
        <p:sp>
          <p:nvSpPr>
            <p:cNvPr id="188" name="RectangleLegend1">
              <a:extLst>
                <a:ext uri="{FF2B5EF4-FFF2-40B4-BE49-F238E27FC236}">
                  <a16:creationId xmlns:a16="http://schemas.microsoft.com/office/drawing/2014/main" id="{8F219674-AEDF-41A7-B3C3-07BD8D165776}"/>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9" name="RectangleLegend2">
              <a:extLst>
                <a:ext uri="{FF2B5EF4-FFF2-40B4-BE49-F238E27FC236}">
                  <a16:creationId xmlns:a16="http://schemas.microsoft.com/office/drawing/2014/main" id="{76884974-3CCD-4F11-B109-02708F18B04E}"/>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0" name="RectangleLegend3">
              <a:extLst>
                <a:ext uri="{FF2B5EF4-FFF2-40B4-BE49-F238E27FC236}">
                  <a16:creationId xmlns:a16="http://schemas.microsoft.com/office/drawing/2014/main" id="{D440B2EC-6FE5-4259-BA11-DC2E3B68E637}"/>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1" name="RectangleLegend4">
              <a:extLst>
                <a:ext uri="{FF2B5EF4-FFF2-40B4-BE49-F238E27FC236}">
                  <a16:creationId xmlns:a16="http://schemas.microsoft.com/office/drawing/2014/main" id="{52FE9D34-332E-47CD-94B8-12A069181C03}"/>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2" name="RectangleLegend5">
              <a:extLst>
                <a:ext uri="{FF2B5EF4-FFF2-40B4-BE49-F238E27FC236}">
                  <a16:creationId xmlns:a16="http://schemas.microsoft.com/office/drawing/2014/main" id="{1D6EA8D9-42BE-4743-876B-1050D1436021}"/>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3" name="Legend1">
              <a:extLst>
                <a:ext uri="{FF2B5EF4-FFF2-40B4-BE49-F238E27FC236}">
                  <a16:creationId xmlns:a16="http://schemas.microsoft.com/office/drawing/2014/main" id="{50F3208A-D1A9-4DEE-B968-1381D0DE88E8}"/>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4" name="Legend2">
              <a:extLst>
                <a:ext uri="{FF2B5EF4-FFF2-40B4-BE49-F238E27FC236}">
                  <a16:creationId xmlns:a16="http://schemas.microsoft.com/office/drawing/2014/main" id="{69AC8C80-52E4-4497-A147-009E23FB42A5}"/>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5" name="Legend3">
              <a:extLst>
                <a:ext uri="{FF2B5EF4-FFF2-40B4-BE49-F238E27FC236}">
                  <a16:creationId xmlns:a16="http://schemas.microsoft.com/office/drawing/2014/main" id="{218BEB5C-C19E-451D-B538-56A492CF74C6}"/>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6" name="Legend4">
              <a:extLst>
                <a:ext uri="{FF2B5EF4-FFF2-40B4-BE49-F238E27FC236}">
                  <a16:creationId xmlns:a16="http://schemas.microsoft.com/office/drawing/2014/main" id="{B77C1590-32D9-4A52-8AF0-454D06E80BF2}"/>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7" name="Legend5">
              <a:extLst>
                <a:ext uri="{FF2B5EF4-FFF2-40B4-BE49-F238E27FC236}">
                  <a16:creationId xmlns:a16="http://schemas.microsoft.com/office/drawing/2014/main" id="{A40A9DB6-E1B2-47A6-8B66-4FCDC31DD60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grpSp>
        <p:nvGrpSpPr>
          <p:cNvPr id="148" name="LegendMoons" hidden="1">
            <a:extLst>
              <a:ext uri="{FF2B5EF4-FFF2-40B4-BE49-F238E27FC236}">
                <a16:creationId xmlns:a16="http://schemas.microsoft.com/office/drawing/2014/main" id="{DDFB4BFF-188C-450D-B4D3-DF8BD2DB3D7F}"/>
              </a:ext>
            </a:extLst>
          </p:cNvPr>
          <p:cNvGrpSpPr/>
          <p:nvPr userDrawn="1"/>
        </p:nvGrpSpPr>
        <p:grpSpPr>
          <a:xfrm>
            <a:off x="10692000" y="1339200"/>
            <a:ext cx="1023616" cy="1731859"/>
            <a:chOff x="7723680" y="1702457"/>
            <a:chExt cx="1023616" cy="1731859"/>
          </a:xfrm>
        </p:grpSpPr>
        <p:sp>
          <p:nvSpPr>
            <p:cNvPr id="149" name="Legend1">
              <a:extLst>
                <a:ext uri="{FF2B5EF4-FFF2-40B4-BE49-F238E27FC236}">
                  <a16:creationId xmlns:a16="http://schemas.microsoft.com/office/drawing/2014/main" id="{66D8D147-F2B4-4250-9C41-767555E14320}"/>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0" name="Legend2">
              <a:extLst>
                <a:ext uri="{FF2B5EF4-FFF2-40B4-BE49-F238E27FC236}">
                  <a16:creationId xmlns:a16="http://schemas.microsoft.com/office/drawing/2014/main" id="{E9DCC6EC-92E6-47D0-B23D-94365AC17441}"/>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1" name="Legend3">
              <a:extLst>
                <a:ext uri="{FF2B5EF4-FFF2-40B4-BE49-F238E27FC236}">
                  <a16:creationId xmlns:a16="http://schemas.microsoft.com/office/drawing/2014/main" id="{8451F4C0-E484-44FD-B923-EE0B1E1D1274}"/>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2" name="Legend4">
              <a:extLst>
                <a:ext uri="{FF2B5EF4-FFF2-40B4-BE49-F238E27FC236}">
                  <a16:creationId xmlns:a16="http://schemas.microsoft.com/office/drawing/2014/main" id="{508A2D78-9A17-4FB2-A405-02E4BB25DD6C}"/>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3" name="Legend5">
              <a:extLst>
                <a:ext uri="{FF2B5EF4-FFF2-40B4-BE49-F238E27FC236}">
                  <a16:creationId xmlns:a16="http://schemas.microsoft.com/office/drawing/2014/main" id="{CF32E1C9-EF64-41BC-8B8E-B7FED880E653}"/>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nvGrpSpPr>
            <p:cNvPr id="154" name="MoonLegend1">
              <a:extLst>
                <a:ext uri="{FF2B5EF4-FFF2-40B4-BE49-F238E27FC236}">
                  <a16:creationId xmlns:a16="http://schemas.microsoft.com/office/drawing/2014/main" id="{496CCEDB-0BDA-47D9-9BA4-03BD59D6EEC2}"/>
                </a:ext>
              </a:extLst>
            </p:cNvPr>
            <p:cNvGrpSpPr>
              <a:grpSpLocks noChangeAspect="1"/>
            </p:cNvGrpSpPr>
            <p:nvPr>
              <p:custDataLst>
                <p:tags r:id="rId25"/>
              </p:custDataLst>
            </p:nvPr>
          </p:nvGrpSpPr>
          <p:grpSpPr>
            <a:xfrm>
              <a:off x="7723680" y="1702457"/>
              <a:ext cx="228600" cy="228600"/>
              <a:chOff x="762000" y="1270000"/>
              <a:chExt cx="254000" cy="254000"/>
            </a:xfrm>
          </p:grpSpPr>
          <p:sp>
            <p:nvSpPr>
              <p:cNvPr id="167" name="Oval 166">
                <a:extLst>
                  <a:ext uri="{FF2B5EF4-FFF2-40B4-BE49-F238E27FC236}">
                    <a16:creationId xmlns:a16="http://schemas.microsoft.com/office/drawing/2014/main" id="{F21E8F0F-ACA9-405E-8484-3FE9B6124FFD}"/>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8" name="Arc 167" hidden="1">
                <a:extLst>
                  <a:ext uri="{FF2B5EF4-FFF2-40B4-BE49-F238E27FC236}">
                    <a16:creationId xmlns:a16="http://schemas.microsoft.com/office/drawing/2014/main" id="{315D8D40-04AC-475B-AFC0-F08E492D131D}"/>
                  </a:ext>
                </a:extLst>
              </p:cNvPr>
              <p:cNvSpPr/>
              <p:nvPr>
                <p:custDataLst>
                  <p:tags r:id="rId39"/>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5" name="MoonLegend2">
              <a:extLst>
                <a:ext uri="{FF2B5EF4-FFF2-40B4-BE49-F238E27FC236}">
                  <a16:creationId xmlns:a16="http://schemas.microsoft.com/office/drawing/2014/main" id="{BCF3BE62-91BA-488B-84C7-3FE20CFBDB9A}"/>
                </a:ext>
              </a:extLst>
            </p:cNvPr>
            <p:cNvGrpSpPr>
              <a:grpSpLocks noChangeAspect="1"/>
            </p:cNvGrpSpPr>
            <p:nvPr>
              <p:custDataLst>
                <p:tags r:id="rId26"/>
              </p:custDataLst>
            </p:nvPr>
          </p:nvGrpSpPr>
          <p:grpSpPr>
            <a:xfrm>
              <a:off x="7723680" y="2078270"/>
              <a:ext cx="228600" cy="228600"/>
              <a:chOff x="762000" y="1270000"/>
              <a:chExt cx="254000" cy="254000"/>
            </a:xfrm>
          </p:grpSpPr>
          <p:sp>
            <p:nvSpPr>
              <p:cNvPr id="165" name="Oval 164">
                <a:extLst>
                  <a:ext uri="{FF2B5EF4-FFF2-40B4-BE49-F238E27FC236}">
                    <a16:creationId xmlns:a16="http://schemas.microsoft.com/office/drawing/2014/main" id="{D27FF75E-C9E0-4D28-8F47-85C2D2EE375F}"/>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6" name="Arc 165">
                <a:extLst>
                  <a:ext uri="{FF2B5EF4-FFF2-40B4-BE49-F238E27FC236}">
                    <a16:creationId xmlns:a16="http://schemas.microsoft.com/office/drawing/2014/main" id="{BDC4F596-0330-4D95-8A02-83794DACDB00}"/>
                  </a:ext>
                </a:extLst>
              </p:cNvPr>
              <p:cNvSpPr/>
              <p:nvPr>
                <p:custDataLst>
                  <p:tags r:id="rId37"/>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6" name="MoonLegend3">
              <a:extLst>
                <a:ext uri="{FF2B5EF4-FFF2-40B4-BE49-F238E27FC236}">
                  <a16:creationId xmlns:a16="http://schemas.microsoft.com/office/drawing/2014/main" id="{E4482EDB-85E9-4926-9441-26A85880E202}"/>
                </a:ext>
              </a:extLst>
            </p:cNvPr>
            <p:cNvGrpSpPr>
              <a:grpSpLocks noChangeAspect="1"/>
            </p:cNvGrpSpPr>
            <p:nvPr>
              <p:custDataLst>
                <p:tags r:id="rId27"/>
              </p:custDataLst>
            </p:nvPr>
          </p:nvGrpSpPr>
          <p:grpSpPr>
            <a:xfrm>
              <a:off x="7723680" y="2454085"/>
              <a:ext cx="228600" cy="228600"/>
              <a:chOff x="762000" y="1270000"/>
              <a:chExt cx="254000" cy="254000"/>
            </a:xfrm>
          </p:grpSpPr>
          <p:sp>
            <p:nvSpPr>
              <p:cNvPr id="163" name="Oval 162">
                <a:extLst>
                  <a:ext uri="{FF2B5EF4-FFF2-40B4-BE49-F238E27FC236}">
                    <a16:creationId xmlns:a16="http://schemas.microsoft.com/office/drawing/2014/main" id="{6B270099-CB45-46A3-8BC6-ADF0FABD3567}"/>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4" name="Arc 163">
                <a:extLst>
                  <a:ext uri="{FF2B5EF4-FFF2-40B4-BE49-F238E27FC236}">
                    <a16:creationId xmlns:a16="http://schemas.microsoft.com/office/drawing/2014/main" id="{4D910DDA-12F5-450E-85C1-CD98B4A9EE80}"/>
                  </a:ext>
                </a:extLst>
              </p:cNvPr>
              <p:cNvSpPr/>
              <p:nvPr>
                <p:custDataLst>
                  <p:tags r:id="rId35"/>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7" name="MoonLegend4">
              <a:extLst>
                <a:ext uri="{FF2B5EF4-FFF2-40B4-BE49-F238E27FC236}">
                  <a16:creationId xmlns:a16="http://schemas.microsoft.com/office/drawing/2014/main" id="{2606D4D9-DA1B-4BEB-8CC9-41FDA33CC5A0}"/>
                </a:ext>
              </a:extLst>
            </p:cNvPr>
            <p:cNvGrpSpPr>
              <a:grpSpLocks noChangeAspect="1"/>
            </p:cNvGrpSpPr>
            <p:nvPr>
              <p:custDataLst>
                <p:tags r:id="rId28"/>
              </p:custDataLst>
            </p:nvPr>
          </p:nvGrpSpPr>
          <p:grpSpPr>
            <a:xfrm>
              <a:off x="7723680" y="2829900"/>
              <a:ext cx="228600" cy="228600"/>
              <a:chOff x="762000" y="1270000"/>
              <a:chExt cx="254000" cy="254000"/>
            </a:xfrm>
          </p:grpSpPr>
          <p:sp>
            <p:nvSpPr>
              <p:cNvPr id="161" name="Oval 160">
                <a:extLst>
                  <a:ext uri="{FF2B5EF4-FFF2-40B4-BE49-F238E27FC236}">
                    <a16:creationId xmlns:a16="http://schemas.microsoft.com/office/drawing/2014/main" id="{81477097-8655-4968-A993-EA579ADDDBCF}"/>
                  </a:ext>
                </a:extLst>
              </p:cNvPr>
              <p:cNvSpPr/>
              <p:nvPr>
                <p:custDataLst>
                  <p:tags r:id="rId3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2" name="Arc 161">
                <a:extLst>
                  <a:ext uri="{FF2B5EF4-FFF2-40B4-BE49-F238E27FC236}">
                    <a16:creationId xmlns:a16="http://schemas.microsoft.com/office/drawing/2014/main" id="{EAFFF099-23A4-4400-9308-28EB2E760A74}"/>
                  </a:ext>
                </a:extLst>
              </p:cNvPr>
              <p:cNvSpPr/>
              <p:nvPr>
                <p:custDataLst>
                  <p:tags r:id="rId33"/>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8" name="MoonLegend5">
              <a:extLst>
                <a:ext uri="{FF2B5EF4-FFF2-40B4-BE49-F238E27FC236}">
                  <a16:creationId xmlns:a16="http://schemas.microsoft.com/office/drawing/2014/main" id="{157F392C-3A22-465F-B4F0-A7E9FD7A01A1}"/>
                </a:ext>
              </a:extLst>
            </p:cNvPr>
            <p:cNvGrpSpPr>
              <a:grpSpLocks noChangeAspect="1"/>
            </p:cNvGrpSpPr>
            <p:nvPr>
              <p:custDataLst>
                <p:tags r:id="rId29"/>
              </p:custDataLst>
            </p:nvPr>
          </p:nvGrpSpPr>
          <p:grpSpPr>
            <a:xfrm>
              <a:off x="7723680" y="3205716"/>
              <a:ext cx="228600" cy="228600"/>
              <a:chOff x="762000" y="1270000"/>
              <a:chExt cx="254000" cy="254000"/>
            </a:xfrm>
          </p:grpSpPr>
          <p:sp>
            <p:nvSpPr>
              <p:cNvPr id="159" name="Oval 158">
                <a:extLst>
                  <a:ext uri="{FF2B5EF4-FFF2-40B4-BE49-F238E27FC236}">
                    <a16:creationId xmlns:a16="http://schemas.microsoft.com/office/drawing/2014/main" id="{BE9440E9-0BAB-4509-A556-8A80E9683FAB}"/>
                  </a:ext>
                </a:extLst>
              </p:cNvPr>
              <p:cNvSpPr/>
              <p:nvPr>
                <p:custDataLst>
                  <p:tags r:id="rId3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0" name="Arc 159">
                <a:extLst>
                  <a:ext uri="{FF2B5EF4-FFF2-40B4-BE49-F238E27FC236}">
                    <a16:creationId xmlns:a16="http://schemas.microsoft.com/office/drawing/2014/main" id="{CA6DB424-2E98-4F1D-87A4-EE09FA805687}"/>
                  </a:ext>
                </a:extLst>
              </p:cNvPr>
              <p:cNvSpPr/>
              <p:nvPr>
                <p:custDataLst>
                  <p:tags r:id="rId31"/>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9" name="Sticker" hidden="1">
            <a:extLst>
              <a:ext uri="{FF2B5EF4-FFF2-40B4-BE49-F238E27FC236}">
                <a16:creationId xmlns:a16="http://schemas.microsoft.com/office/drawing/2014/main" id="{2FA9271D-5EE0-4D66-9FDF-E4D1535949E8}"/>
              </a:ext>
            </a:extLst>
          </p:cNvPr>
          <p:cNvGrpSpPr>
            <a:grpSpLocks noChangeAspect="1"/>
          </p:cNvGrpSpPr>
          <p:nvPr userDrawn="1"/>
        </p:nvGrpSpPr>
        <p:grpSpPr bwMode="gray">
          <a:xfrm>
            <a:off x="558192" y="1289273"/>
            <a:ext cx="429605" cy="156997"/>
            <a:chOff x="8456447" y="272180"/>
            <a:chExt cx="322188" cy="156966"/>
          </a:xfrm>
        </p:grpSpPr>
        <p:sp>
          <p:nvSpPr>
            <p:cNvPr id="170" name="StickerRectangle">
              <a:extLst>
                <a:ext uri="{FF2B5EF4-FFF2-40B4-BE49-F238E27FC236}">
                  <a16:creationId xmlns:a16="http://schemas.microsoft.com/office/drawing/2014/main" id="{27342EFB-A6AF-4379-A9C9-4F8DD97D160E}"/>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dirty="0">
                  <a:ln w="3175">
                    <a:noFill/>
                  </a:ln>
                  <a:solidFill>
                    <a:schemeClr val="tx1"/>
                  </a:solidFill>
                </a:rPr>
                <a:t>Sticker</a:t>
              </a:r>
              <a:endParaRPr lang="en-US" sz="800" baseline="0" dirty="0">
                <a:solidFill>
                  <a:schemeClr val="tx1"/>
                </a:solidFill>
                <a:latin typeface="+mn-lt"/>
                <a:ea typeface="+mn-ea"/>
              </a:endParaRPr>
            </a:p>
          </p:txBody>
        </p:sp>
        <p:cxnSp>
          <p:nvCxnSpPr>
            <p:cNvPr id="171" name="StickerUnderline">
              <a:extLst>
                <a:ext uri="{FF2B5EF4-FFF2-40B4-BE49-F238E27FC236}">
                  <a16:creationId xmlns:a16="http://schemas.microsoft.com/office/drawing/2014/main" id="{AC518518-EC41-445B-B558-9DBD24A778EA}"/>
                </a:ext>
              </a:extLst>
            </p:cNvPr>
            <p:cNvCxnSpPr>
              <a:cxnSpLocks noChangeShapeType="1"/>
              <a:stCxn id="170" idx="4"/>
              <a:endCxn id="170"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79" name="LegendLines" hidden="1">
            <a:extLst>
              <a:ext uri="{FF2B5EF4-FFF2-40B4-BE49-F238E27FC236}">
                <a16:creationId xmlns:a16="http://schemas.microsoft.com/office/drawing/2014/main" id="{BA3F11B7-574B-46B5-AA05-051B7C0195CA}"/>
              </a:ext>
            </a:extLst>
          </p:cNvPr>
          <p:cNvGrpSpPr/>
          <p:nvPr userDrawn="1"/>
        </p:nvGrpSpPr>
        <p:grpSpPr>
          <a:xfrm>
            <a:off x="10440000" y="3243600"/>
            <a:ext cx="1269335" cy="958286"/>
            <a:chOff x="4372690" y="3739101"/>
            <a:chExt cx="1269335" cy="958286"/>
          </a:xfrm>
        </p:grpSpPr>
        <p:sp>
          <p:nvSpPr>
            <p:cNvPr id="180" name="Legend1">
              <a:extLst>
                <a:ext uri="{FF2B5EF4-FFF2-40B4-BE49-F238E27FC236}">
                  <a16:creationId xmlns:a16="http://schemas.microsoft.com/office/drawing/2014/main" id="{A89F3277-B9B0-4605-94B5-1A0F3CF3FD94}"/>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1" name="Legend2">
              <a:extLst>
                <a:ext uri="{FF2B5EF4-FFF2-40B4-BE49-F238E27FC236}">
                  <a16:creationId xmlns:a16="http://schemas.microsoft.com/office/drawing/2014/main" id="{728FD0F6-6F17-4DBC-A433-275600325C11}"/>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2" name="Legend3">
              <a:extLst>
                <a:ext uri="{FF2B5EF4-FFF2-40B4-BE49-F238E27FC236}">
                  <a16:creationId xmlns:a16="http://schemas.microsoft.com/office/drawing/2014/main" id="{824D0AAE-0E8B-4539-A5E0-724A7C2C5FB7}"/>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3" name="LineLegend3">
              <a:extLst>
                <a:ext uri="{FF2B5EF4-FFF2-40B4-BE49-F238E27FC236}">
                  <a16:creationId xmlns:a16="http://schemas.microsoft.com/office/drawing/2014/main" id="{15B966CE-74A4-42D7-84D1-50EE1BD807B7}"/>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4" name="LineLegend2">
              <a:extLst>
                <a:ext uri="{FF2B5EF4-FFF2-40B4-BE49-F238E27FC236}">
                  <a16:creationId xmlns:a16="http://schemas.microsoft.com/office/drawing/2014/main" id="{4AD11E2E-205C-4B89-BD31-DA18921C3385}"/>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5" name="LineLegend1">
              <a:extLst>
                <a:ext uri="{FF2B5EF4-FFF2-40B4-BE49-F238E27FC236}">
                  <a16:creationId xmlns:a16="http://schemas.microsoft.com/office/drawing/2014/main" id="{393D5D55-EAFF-4EBE-B2CF-AF057C324E68}"/>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grpSp>
    </p:spTree>
    <p:extLst>
      <p:ext uri="{BB962C8B-B14F-4D97-AF65-F5344CB8AC3E}">
        <p14:creationId xmlns:p14="http://schemas.microsoft.com/office/powerpoint/2010/main" val="2969229741"/>
      </p:ext>
    </p:extLst>
  </p:cSld>
  <p:clrMap bg1="lt1" tx1="dk1" bg2="lt2" tx2="dk2" accent1="accent1" accent2="accent2" accent3="accent3" accent4="accent4" accent5="accent5" accent6="accent6" hlink="hlink" folHlink="folHlink"/>
  <p:sldLayoutIdLst>
    <p:sldLayoutId id="2147483794" r:id="rId1"/>
    <p:sldLayoutId id="2147483654" r:id="rId2"/>
    <p:sldLayoutId id="2147483807" r:id="rId3"/>
    <p:sldLayoutId id="2147483800" r:id="rId4"/>
    <p:sldLayoutId id="2147483659" r:id="rId5"/>
    <p:sldLayoutId id="2147483804" r:id="rId6"/>
    <p:sldLayoutId id="2147483860" r:id="rId7"/>
    <p:sldLayoutId id="2147483856" r:id="rId8"/>
    <p:sldLayoutId id="2147483805" r:id="rId9"/>
    <p:sldLayoutId id="2147483806" r:id="rId10"/>
    <p:sldLayoutId id="2147483882" r:id="rId11"/>
    <p:sldLayoutId id="2147483879" r:id="rId12"/>
    <p:sldLayoutId id="2147483706" r:id="rId13"/>
    <p:sldLayoutId id="2147483718" r:id="rId14"/>
  </p:sldLayoutIdLst>
  <p:txStyles>
    <p:title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8800E62-ECD5-472D-995B-013B57BB4C07}"/>
              </a:ext>
            </a:extLst>
          </p:cNvPr>
          <p:cNvGraphicFramePr>
            <a:graphicFrameLocks noChangeAspect="1"/>
          </p:cNvGraphicFramePr>
          <p:nvPr userDrawn="1">
            <p:custDataLst>
              <p:tags r:id="rId20"/>
            </p:custDataLst>
            <p:extLst>
              <p:ext uri="{D42A27DB-BD31-4B8C-83A1-F6EECF244321}">
                <p14:modId xmlns:p14="http://schemas.microsoft.com/office/powerpoint/2010/main" val="5381878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411" name="think-cell Slide" r:id="rId43" imgW="344" imgH="344" progId="TCLayout.ActiveDocument.1">
                  <p:embed/>
                </p:oleObj>
              </mc:Choice>
              <mc:Fallback>
                <p:oleObj name="think-cell Slide" r:id="rId43" imgW="344" imgH="344" progId="TCLayout.ActiveDocument.1">
                  <p:embed/>
                  <p:pic>
                    <p:nvPicPr>
                      <p:cNvPr id="3" name="Object 2" hidden="1">
                        <a:extLst>
                          <a:ext uri="{FF2B5EF4-FFF2-40B4-BE49-F238E27FC236}">
                            <a16:creationId xmlns:a16="http://schemas.microsoft.com/office/drawing/2014/main" id="{08800E62-ECD5-472D-995B-013B57BB4C07}"/>
                          </a:ext>
                        </a:extLst>
                      </p:cNvPr>
                      <p:cNvPicPr/>
                      <p:nvPr/>
                    </p:nvPicPr>
                    <p:blipFill>
                      <a:blip r:embed="rId44"/>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D1744EB-7E76-4AE2-88F6-C0D4CE03B5BB}"/>
              </a:ext>
            </a:extLst>
          </p:cNvPr>
          <p:cNvSpPr/>
          <p:nvPr userDrawn="1">
            <p:custDataLst>
              <p:tags r:id="rId21"/>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a:extLst>
              <a:ext uri="{FF2B5EF4-FFF2-40B4-BE49-F238E27FC236}">
                <a16:creationId xmlns:a16="http://schemas.microsoft.com/office/drawing/2014/main" id="{69FC0062-74AE-4BDA-ACE7-D069B448DDBC}"/>
              </a:ext>
            </a:extLst>
          </p:cNvPr>
          <p:cNvSpPr txBox="1"/>
          <p:nvPr userDrawn="1">
            <p:custDataLst>
              <p:tags r:id="rId22"/>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cxnSp>
        <p:nvCxnSpPr>
          <p:cNvPr id="106" name="BottomLine">
            <a:extLst>
              <a:ext uri="{FF2B5EF4-FFF2-40B4-BE49-F238E27FC236}">
                <a16:creationId xmlns:a16="http://schemas.microsoft.com/office/drawing/2014/main" id="{8B868434-776E-46FC-90D6-2CC6F63A9A51}"/>
              </a:ext>
            </a:extLst>
          </p:cNvPr>
          <p:cNvCxnSpPr/>
          <p:nvPr userDrawn="1">
            <p:custDataLst>
              <p:tags r:id="rId23"/>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userDrawn="1">
            <p:custDataLst>
              <p:tags r:id="rId24"/>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3" name="2. Slide Title">
            <a:extLst>
              <a:ext uri="{FF2B5EF4-FFF2-40B4-BE49-F238E27FC236}">
                <a16:creationId xmlns:a16="http://schemas.microsoft.com/office/drawing/2014/main" id="{7C8D601E-A2E1-4979-AE83-B694B9829662}"/>
              </a:ext>
            </a:extLst>
          </p:cNvPr>
          <p:cNvSpPr>
            <a:spLocks noGrp="1"/>
          </p:cNvSpPr>
          <p:nvPr>
            <p:ph type="title"/>
            <p:custDataLst>
              <p:tags r:id="rId25"/>
            </p:custDataLst>
          </p:nvPr>
        </p:nvSpPr>
        <p:spPr>
          <a:xfrm>
            <a:off x="554736" y="172212"/>
            <a:ext cx="11082528" cy="731520"/>
          </a:xfrm>
          <a:prstGeom prst="rect">
            <a:avLst/>
          </a:prstGeom>
        </p:spPr>
        <p:txBody>
          <a:bodyPr vert="horz" wrap="square" lIns="0" tIns="0" rIns="0" bIns="0" rtlCol="0" anchor="b" anchorCtr="0">
            <a:noAutofit/>
          </a:bodyPr>
          <a:lstStyle/>
          <a:p>
            <a:r>
              <a:rPr lang="en-US" dirty="0"/>
              <a:t>Click to edit Master title style</a:t>
            </a:r>
          </a:p>
        </p:txBody>
      </p:sp>
      <p:sp>
        <p:nvSpPr>
          <p:cNvPr id="54" name="Text Placeholder 2">
            <a:extLst>
              <a:ext uri="{FF2B5EF4-FFF2-40B4-BE49-F238E27FC236}">
                <a16:creationId xmlns:a16="http://schemas.microsoft.com/office/drawing/2014/main" id="{6A9C4AD8-E579-4AD3-9B92-5A31AC8DDA01}"/>
              </a:ext>
            </a:extLst>
          </p:cNvPr>
          <p:cNvSpPr>
            <a:spLocks noGrp="1"/>
          </p:cNvSpPr>
          <p:nvPr>
            <p:ph type="body" idx="1"/>
          </p:nvPr>
        </p:nvSpPr>
        <p:spPr>
          <a:xfrm>
            <a:off x="554736" y="2171700"/>
            <a:ext cx="11082528" cy="252376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5" name="Grid" hidden="1">
            <a:extLst>
              <a:ext uri="{FF2B5EF4-FFF2-40B4-BE49-F238E27FC236}">
                <a16:creationId xmlns:a16="http://schemas.microsoft.com/office/drawing/2014/main" id="{DEFB2FD9-7CD8-4FAE-9553-EBB1883173D8}"/>
              </a:ext>
            </a:extLst>
          </p:cNvPr>
          <p:cNvGrpSpPr/>
          <p:nvPr userDrawn="1">
            <p:custDataLst>
              <p:tags r:id="rId26"/>
            </p:custDataLst>
          </p:nvPr>
        </p:nvGrpSpPr>
        <p:grpSpPr>
          <a:xfrm>
            <a:off x="1524" y="0"/>
            <a:ext cx="12190476" cy="6858000"/>
            <a:chOff x="0" y="0"/>
            <a:chExt cx="12190476" cy="6858000"/>
          </a:xfrm>
        </p:grpSpPr>
        <p:sp>
          <p:nvSpPr>
            <p:cNvPr id="56" name="slide margin">
              <a:extLst>
                <a:ext uri="{FF2B5EF4-FFF2-40B4-BE49-F238E27FC236}">
                  <a16:creationId xmlns:a16="http://schemas.microsoft.com/office/drawing/2014/main" id="{38DD344F-AD20-46A3-A11B-2D82C3344FEC}"/>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solidFill>
                  <a:schemeClr val="tx1"/>
                </a:solidFill>
                <a:latin typeface="+mn-lt"/>
              </a:endParaRPr>
            </a:p>
          </p:txBody>
        </p:sp>
        <p:cxnSp>
          <p:nvCxnSpPr>
            <p:cNvPr id="57" name="Straight Connector 56">
              <a:extLst>
                <a:ext uri="{FF2B5EF4-FFF2-40B4-BE49-F238E27FC236}">
                  <a16:creationId xmlns:a16="http://schemas.microsoft.com/office/drawing/2014/main" id="{6C7601CF-5E5B-457D-847F-427610DA2FB7}"/>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31F3C21-0066-454F-858F-CF8DE7C15746}"/>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2C2F96-141D-4584-8AFC-7B03AC967AD5}"/>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FFAB406-01C7-4D16-B756-95AABF69356F}"/>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C0947A7-511E-40BC-89AC-7FB57EB8253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E13BF7D-FE79-4AD9-BD1E-86E33F888F0B}"/>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9CD20B4-6A15-49A2-A59E-FCCFB641E09C}"/>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8C9107F-AE78-4984-826C-0B2406DAF134}"/>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34F056F-D81A-4196-9B3A-AE8FD5591CB2}"/>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4C1E84A-C73C-43D4-BA3C-8DBC74530EF8}"/>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E85AE8D-58C3-4AA0-B6F0-E5B277CA7900}"/>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C36F9C0-4B83-4C02-9FB8-FE87C7414EE2}"/>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69" name="Freeform: Shape 68">
              <a:extLst>
                <a:ext uri="{FF2B5EF4-FFF2-40B4-BE49-F238E27FC236}">
                  <a16:creationId xmlns:a16="http://schemas.microsoft.com/office/drawing/2014/main" id="{33B3485C-D98D-4843-9430-BAB5037871BA}"/>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0" name="Freeform: Shape 69">
              <a:extLst>
                <a:ext uri="{FF2B5EF4-FFF2-40B4-BE49-F238E27FC236}">
                  <a16:creationId xmlns:a16="http://schemas.microsoft.com/office/drawing/2014/main" id="{D4711F5E-C124-4817-92AB-CA50490512E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1" name="Freeform: Shape 70">
              <a:extLst>
                <a:ext uri="{FF2B5EF4-FFF2-40B4-BE49-F238E27FC236}">
                  <a16:creationId xmlns:a16="http://schemas.microsoft.com/office/drawing/2014/main" id="{287B4A93-F9FF-464C-9429-7F0508C752D8}"/>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2" name="Freeform: Shape 71">
              <a:extLst>
                <a:ext uri="{FF2B5EF4-FFF2-40B4-BE49-F238E27FC236}">
                  <a16:creationId xmlns:a16="http://schemas.microsoft.com/office/drawing/2014/main" id="{F30BD8E3-A9FF-4CAF-AFCE-78BAF967AB1A}"/>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3" name="Freeform: Shape 72">
              <a:extLst>
                <a:ext uri="{FF2B5EF4-FFF2-40B4-BE49-F238E27FC236}">
                  <a16:creationId xmlns:a16="http://schemas.microsoft.com/office/drawing/2014/main" id="{68DFD3D7-8227-4BAE-92E3-7A8D1D9D120B}"/>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B1BDBD63-521E-429E-88F1-146A189AC445}"/>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A0B0088A-AB05-469E-9D5A-008850E9B532}"/>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19BCFA35-14ED-4686-918B-E003CB0183E0}"/>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2C9479A-9B75-4DAD-BD6F-ACA06F40053D}"/>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0E502045-AFEE-46BD-82EF-7FDCA210A972}"/>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8331B978-23AB-4D1C-BDEB-D3F9BEDAA2DB}"/>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B5C2958A-8756-4F5D-9D2E-8609AF3FE7F3}"/>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405E51A7-0B73-4EDC-8853-4C4885C3CD12}"/>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A655BB02-C70B-4783-95E3-349A9749DE81}"/>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BF414889-E577-40C3-8CDF-DA20200FC4BB}"/>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10578B73-0DC8-40FE-8A21-280C0818D286}"/>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2A3EAB8C-6F2A-4487-A2BB-0984642F92BD}"/>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07D70175-6613-45BC-AF43-015C72F13A7B}"/>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9B942F25-6CDB-4981-97B7-D7BDEBE5ADF5}"/>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01315AFB-F00B-4517-B2CA-2588A030EFF4}"/>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F2EAC9B8-160B-4F7F-8029-F358F771D704}"/>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42671AAA-F5BF-4B8E-9B20-12F8E97A3021}"/>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23FB4F88-2E32-42AF-931D-73EEE391186B}"/>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E4A1769F-CE92-4633-87B1-DDCB8F121456}"/>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4B597847-9D21-4E79-A3C1-CD09A72ED17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4" name="Straight Connector 93">
              <a:extLst>
                <a:ext uri="{FF2B5EF4-FFF2-40B4-BE49-F238E27FC236}">
                  <a16:creationId xmlns:a16="http://schemas.microsoft.com/office/drawing/2014/main" id="{A4475F4C-A18C-4D1A-BA57-171FB0889ED5}"/>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B668352-A3AB-4B2E-9A58-3447022124C4}"/>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B43971-E513-473C-A51D-9EE94E61083C}"/>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5DF1BF3-81AD-4891-9BB0-2F7A0C9D4E46}"/>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0BDB8E3-D6DD-4760-8A19-73C078A70F87}"/>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F12D775-122F-40DE-9D53-9EE07EEAA8F5}"/>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2CAD56-BA05-4C75-8034-7BE3F452236F}"/>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90E0245-1DD4-47DE-874E-81EEEC5BC8F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CFFCCA0-3335-4A1D-ABE0-05033DB06A2E}"/>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4D72CB9-C1AD-44DE-9701-7AC2B6FF96CE}"/>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89B3321-C5E9-4805-BC66-EA0432C4C15B}"/>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ACEEB3E-3F13-47FD-9363-059ECF85CA24}"/>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73AB56B-1DBC-4E4B-A722-E8BD0ECD1B41}"/>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406E6C7-24A3-4B83-8726-B30607709EF5}"/>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BF470C1-8F17-46A7-9CF6-68959FCC27C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DFB440D-CD6D-4896-879A-A739507A9DA0}"/>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13BC5EF-1845-45CB-A034-F5C2FECB524D}"/>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2206814-DAB9-4959-9312-D81139D2AED1}"/>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63072DF-59FF-4A0A-BAA0-5A11E1D2E4E3}"/>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4BE5F7-9CDA-49D9-BFEC-F2B196770FC3}"/>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C5C0C16-0A28-498B-9C6F-5032271897D0}"/>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1131945-8EE6-4545-BF8A-AF353687BEB3}"/>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75DD299-052D-4F8E-A9FE-D093F95B0FF2}"/>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8EBC29A-6A7B-40D5-897C-5DEEBEE6A4B2}"/>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66B5FDD-F1EC-4F2C-B392-BC178AD8DA90}"/>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93E83BE-872E-48AC-9FFE-A9F5597742DF}"/>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9D1C528-2748-4906-ABB1-D32D60EC43E0}"/>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982271F-16E6-4B46-8B36-C850AA36014C}"/>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A678F6B-D7A6-4C5F-A60A-68F375965733}"/>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1F16AAE-3D56-49D9-B1F8-CF0D668C4625}"/>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46BA71-43F2-4516-96BC-46C1F7150D1F}"/>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B2820DA-E0D5-407B-9227-F00335F2855C}"/>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6A61357-206A-4A6B-82AD-45174279B301}"/>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FD4E7D7-1920-4CDF-8C8E-2C8843C3234E}"/>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6B52954-99B2-4CA1-BC58-BC2CE3144C2E}"/>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58B8F17-F2CF-4C8B-9384-4763AEB46266}"/>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F4D57F3-3690-4C8F-9DD3-6514140E8449}"/>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F1248E6-58FC-4800-A342-F266640388C0}"/>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B8011EA-A67B-4792-899C-6F30861FB41B}"/>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E187538-C1B6-4AB3-9E92-1CBE573E39EA}"/>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725F436-5B17-4F6D-B174-9FD6324175C9}"/>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DD99996-2943-48E4-B56E-D3F05FDFEC4F}"/>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8B8D663-5E52-4EA2-8D3F-41F6121FAE3C}"/>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1F6EC2A-C5C1-4266-92CE-81F84B827556}"/>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1" name="main body box">
              <a:extLst>
                <a:ext uri="{FF2B5EF4-FFF2-40B4-BE49-F238E27FC236}">
                  <a16:creationId xmlns:a16="http://schemas.microsoft.com/office/drawing/2014/main" id="{B218B8DC-43D2-4BF0-8019-414A6C978B5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2" name="Straight Connector 141">
              <a:extLst>
                <a:ext uri="{FF2B5EF4-FFF2-40B4-BE49-F238E27FC236}">
                  <a16:creationId xmlns:a16="http://schemas.microsoft.com/office/drawing/2014/main" id="{F8A6CBCB-2578-43F1-B7A4-69F595E6E013}"/>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3" name="Straight Connector 142">
              <a:extLst>
                <a:ext uri="{FF2B5EF4-FFF2-40B4-BE49-F238E27FC236}">
                  <a16:creationId xmlns:a16="http://schemas.microsoft.com/office/drawing/2014/main" id="{62E19C48-49CD-490C-82AF-6A807F4A91F8}"/>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145" name="4. Footnote" hidden="1">
            <a:extLst>
              <a:ext uri="{FF2B5EF4-FFF2-40B4-BE49-F238E27FC236}">
                <a16:creationId xmlns:a16="http://schemas.microsoft.com/office/drawing/2014/main" id="{56E3DC21-21DB-42FE-8721-1BC0E89F13AE}"/>
              </a:ext>
            </a:extLst>
          </p:cNvPr>
          <p:cNvSpPr txBox="1"/>
          <p:nvPr userDrawn="1">
            <p:custDataLst>
              <p:tags r:id="rId27"/>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latin typeface="+mn-lt"/>
                <a:ea typeface="+mn-ea"/>
                <a:cs typeface="Arial" panose="020B0604020202020204" pitchFamily="34" charset="0"/>
              </a:rPr>
              <a:t>Footnotes</a:t>
            </a:r>
          </a:p>
        </p:txBody>
      </p:sp>
      <p:grpSp>
        <p:nvGrpSpPr>
          <p:cNvPr id="185" name="LegendBoxes" hidden="1">
            <a:extLst>
              <a:ext uri="{FF2B5EF4-FFF2-40B4-BE49-F238E27FC236}">
                <a16:creationId xmlns:a16="http://schemas.microsoft.com/office/drawing/2014/main" id="{28785628-9685-42DD-85C6-4A7FDEAEB9E4}"/>
              </a:ext>
            </a:extLst>
          </p:cNvPr>
          <p:cNvGrpSpPr/>
          <p:nvPr userDrawn="1"/>
        </p:nvGrpSpPr>
        <p:grpSpPr>
          <a:xfrm>
            <a:off x="10722394" y="4323600"/>
            <a:ext cx="984864" cy="1717282"/>
            <a:chOff x="9585951" y="2980105"/>
            <a:chExt cx="984864" cy="1717282"/>
          </a:xfrm>
        </p:grpSpPr>
        <p:sp>
          <p:nvSpPr>
            <p:cNvPr id="186" name="RectangleLegend1">
              <a:extLst>
                <a:ext uri="{FF2B5EF4-FFF2-40B4-BE49-F238E27FC236}">
                  <a16:creationId xmlns:a16="http://schemas.microsoft.com/office/drawing/2014/main" id="{F6C915EA-5130-4DA7-8B9A-5E522A1DBE2F}"/>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7" name="RectangleLegend2">
              <a:extLst>
                <a:ext uri="{FF2B5EF4-FFF2-40B4-BE49-F238E27FC236}">
                  <a16:creationId xmlns:a16="http://schemas.microsoft.com/office/drawing/2014/main" id="{056BAC0D-94D9-4BAA-A238-909A42CD485B}"/>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8" name="RectangleLegend3">
              <a:extLst>
                <a:ext uri="{FF2B5EF4-FFF2-40B4-BE49-F238E27FC236}">
                  <a16:creationId xmlns:a16="http://schemas.microsoft.com/office/drawing/2014/main" id="{BC7BB400-0474-421B-B1C4-D9D83F8D7025}"/>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9" name="RectangleLegend4">
              <a:extLst>
                <a:ext uri="{FF2B5EF4-FFF2-40B4-BE49-F238E27FC236}">
                  <a16:creationId xmlns:a16="http://schemas.microsoft.com/office/drawing/2014/main" id="{5D84FBCC-8195-429D-ADA2-ADF26D0822E2}"/>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0" name="RectangleLegend5">
              <a:extLst>
                <a:ext uri="{FF2B5EF4-FFF2-40B4-BE49-F238E27FC236}">
                  <a16:creationId xmlns:a16="http://schemas.microsoft.com/office/drawing/2014/main" id="{655825D0-671B-44EC-90C5-7913A4E7BAB9}"/>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1" name="Legend1">
              <a:extLst>
                <a:ext uri="{FF2B5EF4-FFF2-40B4-BE49-F238E27FC236}">
                  <a16:creationId xmlns:a16="http://schemas.microsoft.com/office/drawing/2014/main" id="{CD018A8B-4FD0-4C99-AA47-D684D1049136}"/>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2" name="Legend2">
              <a:extLst>
                <a:ext uri="{FF2B5EF4-FFF2-40B4-BE49-F238E27FC236}">
                  <a16:creationId xmlns:a16="http://schemas.microsoft.com/office/drawing/2014/main" id="{24E194E3-38A9-4A3A-AEBA-D1DCF1935051}"/>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3" name="Legend3">
              <a:extLst>
                <a:ext uri="{FF2B5EF4-FFF2-40B4-BE49-F238E27FC236}">
                  <a16:creationId xmlns:a16="http://schemas.microsoft.com/office/drawing/2014/main" id="{DCCF084D-A8B2-46B3-BE03-CFDA8E58B2B9}"/>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4" name="Legend4">
              <a:extLst>
                <a:ext uri="{FF2B5EF4-FFF2-40B4-BE49-F238E27FC236}">
                  <a16:creationId xmlns:a16="http://schemas.microsoft.com/office/drawing/2014/main" id="{0E49468C-EFEE-4C9A-BECB-CC10BE34BF4B}"/>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5" name="Legend5">
              <a:extLst>
                <a:ext uri="{FF2B5EF4-FFF2-40B4-BE49-F238E27FC236}">
                  <a16:creationId xmlns:a16="http://schemas.microsoft.com/office/drawing/2014/main" id="{443480AB-89E7-497E-A131-91869590BDB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grpSp>
        <p:nvGrpSpPr>
          <p:cNvPr id="146" name="LegendMoons" hidden="1">
            <a:extLst>
              <a:ext uri="{FF2B5EF4-FFF2-40B4-BE49-F238E27FC236}">
                <a16:creationId xmlns:a16="http://schemas.microsoft.com/office/drawing/2014/main" id="{BCBAA4B3-76E3-4E3E-9DFB-193618E70571}"/>
              </a:ext>
            </a:extLst>
          </p:cNvPr>
          <p:cNvGrpSpPr/>
          <p:nvPr userDrawn="1"/>
        </p:nvGrpSpPr>
        <p:grpSpPr>
          <a:xfrm>
            <a:off x="10692000" y="1339200"/>
            <a:ext cx="1023616" cy="1731859"/>
            <a:chOff x="7723680" y="1702457"/>
            <a:chExt cx="1023616" cy="1731859"/>
          </a:xfrm>
        </p:grpSpPr>
        <p:sp>
          <p:nvSpPr>
            <p:cNvPr id="147" name="Legend1">
              <a:extLst>
                <a:ext uri="{FF2B5EF4-FFF2-40B4-BE49-F238E27FC236}">
                  <a16:creationId xmlns:a16="http://schemas.microsoft.com/office/drawing/2014/main" id="{A8F35D73-D259-46FA-AFD2-EA8247EDE0BB}"/>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48" name="Legend2">
              <a:extLst>
                <a:ext uri="{FF2B5EF4-FFF2-40B4-BE49-F238E27FC236}">
                  <a16:creationId xmlns:a16="http://schemas.microsoft.com/office/drawing/2014/main" id="{8C810E22-5C1D-4238-A604-CBCDDCB4C05E}"/>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49" name="Legend3">
              <a:extLst>
                <a:ext uri="{FF2B5EF4-FFF2-40B4-BE49-F238E27FC236}">
                  <a16:creationId xmlns:a16="http://schemas.microsoft.com/office/drawing/2014/main" id="{E4D11ABD-C458-4D2C-B8BA-1BD7E497965C}"/>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0" name="Legend4">
              <a:extLst>
                <a:ext uri="{FF2B5EF4-FFF2-40B4-BE49-F238E27FC236}">
                  <a16:creationId xmlns:a16="http://schemas.microsoft.com/office/drawing/2014/main" id="{6751DA88-7594-4AF8-9B0B-6D236454D486}"/>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1" name="Legend5">
              <a:extLst>
                <a:ext uri="{FF2B5EF4-FFF2-40B4-BE49-F238E27FC236}">
                  <a16:creationId xmlns:a16="http://schemas.microsoft.com/office/drawing/2014/main" id="{9BD97B4F-09E8-498D-A862-8771F6492867}"/>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nvGrpSpPr>
            <p:cNvPr id="152" name="MoonLegend1">
              <a:extLst>
                <a:ext uri="{FF2B5EF4-FFF2-40B4-BE49-F238E27FC236}">
                  <a16:creationId xmlns:a16="http://schemas.microsoft.com/office/drawing/2014/main" id="{2D833A59-C7AB-446D-8FF2-91CA9DB3ACEE}"/>
                </a:ext>
              </a:extLst>
            </p:cNvPr>
            <p:cNvGrpSpPr>
              <a:grpSpLocks noChangeAspect="1"/>
            </p:cNvGrpSpPr>
            <p:nvPr>
              <p:custDataLst>
                <p:tags r:id="rId28"/>
              </p:custDataLst>
            </p:nvPr>
          </p:nvGrpSpPr>
          <p:grpSpPr>
            <a:xfrm>
              <a:off x="7723680" y="1702457"/>
              <a:ext cx="228600" cy="228600"/>
              <a:chOff x="762000" y="1270000"/>
              <a:chExt cx="254000" cy="254000"/>
            </a:xfrm>
          </p:grpSpPr>
          <p:sp>
            <p:nvSpPr>
              <p:cNvPr id="165" name="Oval 164">
                <a:extLst>
                  <a:ext uri="{FF2B5EF4-FFF2-40B4-BE49-F238E27FC236}">
                    <a16:creationId xmlns:a16="http://schemas.microsoft.com/office/drawing/2014/main" id="{6FAD167A-470E-49B3-9358-C391E9721499}"/>
                  </a:ext>
                </a:extLst>
              </p:cNvPr>
              <p:cNvSpPr/>
              <p:nvPr>
                <p:custDataLst>
                  <p:tags r:id="rId4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6" name="Arc 165" hidden="1">
                <a:extLst>
                  <a:ext uri="{FF2B5EF4-FFF2-40B4-BE49-F238E27FC236}">
                    <a16:creationId xmlns:a16="http://schemas.microsoft.com/office/drawing/2014/main" id="{2106BC3D-6019-4A97-BF49-95FEE529E3EF}"/>
                  </a:ext>
                </a:extLst>
              </p:cNvPr>
              <p:cNvSpPr/>
              <p:nvPr>
                <p:custDataLst>
                  <p:tags r:id="rId42"/>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3" name="MoonLegend2">
              <a:extLst>
                <a:ext uri="{FF2B5EF4-FFF2-40B4-BE49-F238E27FC236}">
                  <a16:creationId xmlns:a16="http://schemas.microsoft.com/office/drawing/2014/main" id="{290914A9-07C8-4F8C-AD47-74783B1DE6E1}"/>
                </a:ext>
              </a:extLst>
            </p:cNvPr>
            <p:cNvGrpSpPr>
              <a:grpSpLocks noChangeAspect="1"/>
            </p:cNvGrpSpPr>
            <p:nvPr>
              <p:custDataLst>
                <p:tags r:id="rId29"/>
              </p:custDataLst>
            </p:nvPr>
          </p:nvGrpSpPr>
          <p:grpSpPr>
            <a:xfrm>
              <a:off x="7723680" y="2078270"/>
              <a:ext cx="228600" cy="228600"/>
              <a:chOff x="762000" y="1270000"/>
              <a:chExt cx="254000" cy="254000"/>
            </a:xfrm>
          </p:grpSpPr>
          <p:sp>
            <p:nvSpPr>
              <p:cNvPr id="163" name="Oval 162">
                <a:extLst>
                  <a:ext uri="{FF2B5EF4-FFF2-40B4-BE49-F238E27FC236}">
                    <a16:creationId xmlns:a16="http://schemas.microsoft.com/office/drawing/2014/main" id="{14C29FC0-EC32-412C-A1FC-29EF13DE8125}"/>
                  </a:ext>
                </a:extLst>
              </p:cNvPr>
              <p:cNvSpPr/>
              <p:nvPr>
                <p:custDataLst>
                  <p:tags r:id="rId3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4" name="Arc 163">
                <a:extLst>
                  <a:ext uri="{FF2B5EF4-FFF2-40B4-BE49-F238E27FC236}">
                    <a16:creationId xmlns:a16="http://schemas.microsoft.com/office/drawing/2014/main" id="{08217F02-10EE-4BF5-8640-3409A47C5847}"/>
                  </a:ext>
                </a:extLst>
              </p:cNvPr>
              <p:cNvSpPr/>
              <p:nvPr>
                <p:custDataLst>
                  <p:tags r:id="rId40"/>
                </p:custDataLst>
              </p:nvPr>
            </p:nvSpPr>
            <p:spPr>
              <a:xfrm>
                <a:off x="762000" y="1270000"/>
                <a:ext cx="254000" cy="254000"/>
              </a:xfrm>
              <a:prstGeom prst="arc">
                <a:avLst>
                  <a:gd name="adj1" fmla="val 16200000"/>
                  <a:gd name="adj2" fmla="val 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4" name="MoonLegend3">
              <a:extLst>
                <a:ext uri="{FF2B5EF4-FFF2-40B4-BE49-F238E27FC236}">
                  <a16:creationId xmlns:a16="http://schemas.microsoft.com/office/drawing/2014/main" id="{435D5936-2D97-416D-A834-DF4B9D96A043}"/>
                </a:ext>
              </a:extLst>
            </p:cNvPr>
            <p:cNvGrpSpPr>
              <a:grpSpLocks noChangeAspect="1"/>
            </p:cNvGrpSpPr>
            <p:nvPr>
              <p:custDataLst>
                <p:tags r:id="rId30"/>
              </p:custDataLst>
            </p:nvPr>
          </p:nvGrpSpPr>
          <p:grpSpPr>
            <a:xfrm>
              <a:off x="7723680" y="2454085"/>
              <a:ext cx="228600" cy="228600"/>
              <a:chOff x="762000" y="1270000"/>
              <a:chExt cx="254000" cy="254000"/>
            </a:xfrm>
          </p:grpSpPr>
          <p:sp>
            <p:nvSpPr>
              <p:cNvPr id="161" name="Oval 160">
                <a:extLst>
                  <a:ext uri="{FF2B5EF4-FFF2-40B4-BE49-F238E27FC236}">
                    <a16:creationId xmlns:a16="http://schemas.microsoft.com/office/drawing/2014/main" id="{69BF58B2-CF38-41FB-8EF8-3EE6A3F13980}"/>
                  </a:ext>
                </a:extLst>
              </p:cNvPr>
              <p:cNvSpPr/>
              <p:nvPr>
                <p:custDataLst>
                  <p:tags r:id="rId3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2" name="Arc 161">
                <a:extLst>
                  <a:ext uri="{FF2B5EF4-FFF2-40B4-BE49-F238E27FC236}">
                    <a16:creationId xmlns:a16="http://schemas.microsoft.com/office/drawing/2014/main" id="{9A2D06B2-79B1-475C-A66E-9CB573E98829}"/>
                  </a:ext>
                </a:extLst>
              </p:cNvPr>
              <p:cNvSpPr/>
              <p:nvPr>
                <p:custDataLst>
                  <p:tags r:id="rId38"/>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5" name="MoonLegend4">
              <a:extLst>
                <a:ext uri="{FF2B5EF4-FFF2-40B4-BE49-F238E27FC236}">
                  <a16:creationId xmlns:a16="http://schemas.microsoft.com/office/drawing/2014/main" id="{8EC87CF1-17C2-4BF0-9A01-8C2C8FFFF842}"/>
                </a:ext>
              </a:extLst>
            </p:cNvPr>
            <p:cNvGrpSpPr>
              <a:grpSpLocks noChangeAspect="1"/>
            </p:cNvGrpSpPr>
            <p:nvPr>
              <p:custDataLst>
                <p:tags r:id="rId31"/>
              </p:custDataLst>
            </p:nvPr>
          </p:nvGrpSpPr>
          <p:grpSpPr>
            <a:xfrm>
              <a:off x="7723680" y="2829900"/>
              <a:ext cx="228600" cy="228600"/>
              <a:chOff x="762000" y="1270000"/>
              <a:chExt cx="254000" cy="254000"/>
            </a:xfrm>
          </p:grpSpPr>
          <p:sp>
            <p:nvSpPr>
              <p:cNvPr id="159" name="Oval 158">
                <a:extLst>
                  <a:ext uri="{FF2B5EF4-FFF2-40B4-BE49-F238E27FC236}">
                    <a16:creationId xmlns:a16="http://schemas.microsoft.com/office/drawing/2014/main" id="{3A7C7C4F-14E8-4812-AC35-7D066AEC66E0}"/>
                  </a:ext>
                </a:extLst>
              </p:cNvPr>
              <p:cNvSpPr/>
              <p:nvPr>
                <p:custDataLst>
                  <p:tags r:id="rId3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0" name="Arc 159">
                <a:extLst>
                  <a:ext uri="{FF2B5EF4-FFF2-40B4-BE49-F238E27FC236}">
                    <a16:creationId xmlns:a16="http://schemas.microsoft.com/office/drawing/2014/main" id="{7F7E2EA4-AD8C-4DA3-ACA6-A69404D1E88D}"/>
                  </a:ext>
                </a:extLst>
              </p:cNvPr>
              <p:cNvSpPr/>
              <p:nvPr>
                <p:custDataLst>
                  <p:tags r:id="rId36"/>
                </p:custDataLst>
              </p:nvPr>
            </p:nvSpPr>
            <p:spPr>
              <a:xfrm>
                <a:off x="762000" y="1270000"/>
                <a:ext cx="254000" cy="254000"/>
              </a:xfrm>
              <a:prstGeom prst="arc">
                <a:avLst>
                  <a:gd name="adj1" fmla="val 16200000"/>
                  <a:gd name="adj2" fmla="val 108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6" name="MoonLegend5">
              <a:extLst>
                <a:ext uri="{FF2B5EF4-FFF2-40B4-BE49-F238E27FC236}">
                  <a16:creationId xmlns:a16="http://schemas.microsoft.com/office/drawing/2014/main" id="{BCD87F8B-10B7-4E82-8EC4-F08B412A1736}"/>
                </a:ext>
              </a:extLst>
            </p:cNvPr>
            <p:cNvGrpSpPr>
              <a:grpSpLocks noChangeAspect="1"/>
            </p:cNvGrpSpPr>
            <p:nvPr>
              <p:custDataLst>
                <p:tags r:id="rId32"/>
              </p:custDataLst>
            </p:nvPr>
          </p:nvGrpSpPr>
          <p:grpSpPr>
            <a:xfrm>
              <a:off x="7723680" y="3205716"/>
              <a:ext cx="228600" cy="228600"/>
              <a:chOff x="762000" y="1270000"/>
              <a:chExt cx="254000" cy="254000"/>
            </a:xfrm>
          </p:grpSpPr>
          <p:sp>
            <p:nvSpPr>
              <p:cNvPr id="157" name="Oval 156">
                <a:extLst>
                  <a:ext uri="{FF2B5EF4-FFF2-40B4-BE49-F238E27FC236}">
                    <a16:creationId xmlns:a16="http://schemas.microsoft.com/office/drawing/2014/main" id="{88573FB6-1F3D-4B01-98F6-7E4478BE33EF}"/>
                  </a:ext>
                </a:extLst>
              </p:cNvPr>
              <p:cNvSpPr/>
              <p:nvPr>
                <p:custDataLst>
                  <p:tags r:id="rId3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58" name="Arc 157">
                <a:extLst>
                  <a:ext uri="{FF2B5EF4-FFF2-40B4-BE49-F238E27FC236}">
                    <a16:creationId xmlns:a16="http://schemas.microsoft.com/office/drawing/2014/main" id="{CF3B10D5-50BA-4075-BEDD-5D7FF7BE36E6}"/>
                  </a:ext>
                </a:extLst>
              </p:cNvPr>
              <p:cNvSpPr/>
              <p:nvPr>
                <p:custDataLst>
                  <p:tags r:id="rId34"/>
                </p:custDataLst>
              </p:nvPr>
            </p:nvSpPr>
            <p:spPr>
              <a:xfrm>
                <a:off x="762000" y="1270000"/>
                <a:ext cx="254000" cy="254000"/>
              </a:xfrm>
              <a:prstGeom prst="arc">
                <a:avLst>
                  <a:gd name="adj1" fmla="val 16200000"/>
                  <a:gd name="adj2" fmla="val 162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7" name="Sticker" hidden="1">
            <a:extLst>
              <a:ext uri="{FF2B5EF4-FFF2-40B4-BE49-F238E27FC236}">
                <a16:creationId xmlns:a16="http://schemas.microsoft.com/office/drawing/2014/main" id="{174FA759-1A16-45E2-B8DB-6AC61DFC92D4}"/>
              </a:ext>
            </a:extLst>
          </p:cNvPr>
          <p:cNvGrpSpPr>
            <a:grpSpLocks noChangeAspect="1"/>
          </p:cNvGrpSpPr>
          <p:nvPr userDrawn="1"/>
        </p:nvGrpSpPr>
        <p:grpSpPr bwMode="gray">
          <a:xfrm>
            <a:off x="559460" y="1289273"/>
            <a:ext cx="428337" cy="156997"/>
            <a:chOff x="8456447" y="272180"/>
            <a:chExt cx="322188" cy="156966"/>
          </a:xfrm>
        </p:grpSpPr>
        <p:sp>
          <p:nvSpPr>
            <p:cNvPr id="168" name="StickerRectangle">
              <a:extLst>
                <a:ext uri="{FF2B5EF4-FFF2-40B4-BE49-F238E27FC236}">
                  <a16:creationId xmlns:a16="http://schemas.microsoft.com/office/drawing/2014/main" id="{99FB5892-A9FF-4D0E-8661-19A39D5E096E}"/>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dirty="0">
                  <a:ln w="3175">
                    <a:noFill/>
                  </a:ln>
                  <a:solidFill>
                    <a:schemeClr val="tx1"/>
                  </a:solidFill>
                </a:rPr>
                <a:t>Sticker</a:t>
              </a:r>
              <a:endParaRPr lang="en-US" sz="800" baseline="0" dirty="0">
                <a:solidFill>
                  <a:schemeClr val="tx1"/>
                </a:solidFill>
                <a:latin typeface="+mn-lt"/>
                <a:ea typeface="+mn-ea"/>
              </a:endParaRPr>
            </a:p>
          </p:txBody>
        </p:sp>
        <p:cxnSp>
          <p:nvCxnSpPr>
            <p:cNvPr id="169" name="StickerUnderline">
              <a:extLst>
                <a:ext uri="{FF2B5EF4-FFF2-40B4-BE49-F238E27FC236}">
                  <a16:creationId xmlns:a16="http://schemas.microsoft.com/office/drawing/2014/main" id="{B821CB31-49E5-49E7-966F-3C5449557168}"/>
                </a:ext>
              </a:extLst>
            </p:cNvPr>
            <p:cNvCxnSpPr>
              <a:cxnSpLocks noChangeShapeType="1"/>
              <a:stCxn id="168" idx="4"/>
              <a:endCxn id="168"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44" name="LegendLines" hidden="1">
            <a:extLst>
              <a:ext uri="{FF2B5EF4-FFF2-40B4-BE49-F238E27FC236}">
                <a16:creationId xmlns:a16="http://schemas.microsoft.com/office/drawing/2014/main" id="{96520A0D-E8D0-48B5-8162-BA1976A5C3E1}"/>
              </a:ext>
            </a:extLst>
          </p:cNvPr>
          <p:cNvGrpSpPr/>
          <p:nvPr userDrawn="1"/>
        </p:nvGrpSpPr>
        <p:grpSpPr>
          <a:xfrm>
            <a:off x="10440000" y="3243600"/>
            <a:ext cx="1269335" cy="958286"/>
            <a:chOff x="4372690" y="3739101"/>
            <a:chExt cx="1269335" cy="958286"/>
          </a:xfrm>
        </p:grpSpPr>
        <p:sp>
          <p:nvSpPr>
            <p:cNvPr id="170" name="Legend1">
              <a:extLst>
                <a:ext uri="{FF2B5EF4-FFF2-40B4-BE49-F238E27FC236}">
                  <a16:creationId xmlns:a16="http://schemas.microsoft.com/office/drawing/2014/main" id="{D5E27233-7661-43E0-8C1B-859EBE562598}"/>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1" name="Legend2">
              <a:extLst>
                <a:ext uri="{FF2B5EF4-FFF2-40B4-BE49-F238E27FC236}">
                  <a16:creationId xmlns:a16="http://schemas.microsoft.com/office/drawing/2014/main" id="{215BA769-FC3A-4971-81E8-16C8E7138029}"/>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2" name="Legend3">
              <a:extLst>
                <a:ext uri="{FF2B5EF4-FFF2-40B4-BE49-F238E27FC236}">
                  <a16:creationId xmlns:a16="http://schemas.microsoft.com/office/drawing/2014/main" id="{75880242-A8D7-441D-805E-B817DF5CA854}"/>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3" name="LineLegend3">
              <a:extLst>
                <a:ext uri="{FF2B5EF4-FFF2-40B4-BE49-F238E27FC236}">
                  <a16:creationId xmlns:a16="http://schemas.microsoft.com/office/drawing/2014/main" id="{5C3089E9-5649-4103-BA5F-72175F24BEF8}"/>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74" name="LineLegend2">
              <a:extLst>
                <a:ext uri="{FF2B5EF4-FFF2-40B4-BE49-F238E27FC236}">
                  <a16:creationId xmlns:a16="http://schemas.microsoft.com/office/drawing/2014/main" id="{70A7CFCE-D526-433E-9FBC-6DEF2F5E9EB4}"/>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75" name="LineLegend1">
              <a:extLst>
                <a:ext uri="{FF2B5EF4-FFF2-40B4-BE49-F238E27FC236}">
                  <a16:creationId xmlns:a16="http://schemas.microsoft.com/office/drawing/2014/main" id="{4AD9EC0A-8F45-49FA-BB0F-195682A6F6BE}"/>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grpSp>
    </p:spTree>
    <p:extLst>
      <p:ext uri="{BB962C8B-B14F-4D97-AF65-F5344CB8AC3E}">
        <p14:creationId xmlns:p14="http://schemas.microsoft.com/office/powerpoint/2010/main" val="3386525249"/>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70" r:id="rId5"/>
    <p:sldLayoutId id="2147483871" r:id="rId6"/>
    <p:sldLayoutId id="2147483872" r:id="rId7"/>
    <p:sldLayoutId id="2147483873" r:id="rId8"/>
    <p:sldLayoutId id="2147483874" r:id="rId9"/>
    <p:sldLayoutId id="2147483875" r:id="rId10"/>
    <p:sldLayoutId id="2147483881" r:id="rId11"/>
    <p:sldLayoutId id="2147483883" r:id="rId12"/>
    <p:sldLayoutId id="2147483884" r:id="rId13"/>
    <p:sldLayoutId id="2147483885" r:id="rId14"/>
    <p:sldLayoutId id="2147483880" r:id="rId15"/>
    <p:sldLayoutId id="2147483877" r:id="rId16"/>
    <p:sldLayoutId id="2147483878" r:id="rId17"/>
  </p:sldLayoutIdLst>
  <p:txStyles>
    <p:title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320.xml"/><Relationship Id="rId7" Type="http://schemas.openxmlformats.org/officeDocument/2006/relationships/tags" Target="../tags/tag324.xml"/><Relationship Id="rId2" Type="http://schemas.openxmlformats.org/officeDocument/2006/relationships/tags" Target="../tags/tag319.xml"/><Relationship Id="rId1" Type="http://schemas.openxmlformats.org/officeDocument/2006/relationships/vmlDrawing" Target="../drawings/vmlDrawing26.vml"/><Relationship Id="rId6" Type="http://schemas.openxmlformats.org/officeDocument/2006/relationships/tags" Target="../tags/tag323.xml"/><Relationship Id="rId5" Type="http://schemas.openxmlformats.org/officeDocument/2006/relationships/tags" Target="../tags/tag322.xml"/><Relationship Id="rId10" Type="http://schemas.openxmlformats.org/officeDocument/2006/relationships/image" Target="../media/image5.emf"/><Relationship Id="rId4" Type="http://schemas.openxmlformats.org/officeDocument/2006/relationships/tags" Target="../tags/tag321.xml"/><Relationship Id="rId9" Type="http://schemas.openxmlformats.org/officeDocument/2006/relationships/oleObject" Target="../embeddings/oleObject26.bin"/></Relationships>
</file>

<file path=ppt/slides/_rels/slide10.xml.rels><?xml version="1.0" encoding="UTF-8" standalone="yes"?>
<Relationships xmlns="http://schemas.openxmlformats.org/package/2006/relationships"><Relationship Id="rId3" Type="http://schemas.openxmlformats.org/officeDocument/2006/relationships/tags" Target="../tags/tag349.xml"/><Relationship Id="rId2" Type="http://schemas.openxmlformats.org/officeDocument/2006/relationships/tags" Target="../tags/tag348.xml"/><Relationship Id="rId1" Type="http://schemas.openxmlformats.org/officeDocument/2006/relationships/vmlDrawing" Target="../drawings/vmlDrawing35.vml"/><Relationship Id="rId6" Type="http://schemas.openxmlformats.org/officeDocument/2006/relationships/image" Target="../media/image4.emf"/><Relationship Id="rId5" Type="http://schemas.openxmlformats.org/officeDocument/2006/relationships/oleObject" Target="../embeddings/oleObject35.bin"/><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351.xml"/><Relationship Id="rId7" Type="http://schemas.openxmlformats.org/officeDocument/2006/relationships/hyperlink" Target="https://apps.azureiotcentral.com/" TargetMode="External"/><Relationship Id="rId2" Type="http://schemas.openxmlformats.org/officeDocument/2006/relationships/tags" Target="../tags/tag350.xml"/><Relationship Id="rId1" Type="http://schemas.openxmlformats.org/officeDocument/2006/relationships/vmlDrawing" Target="../drawings/vmlDrawing36.vml"/><Relationship Id="rId6" Type="http://schemas.openxmlformats.org/officeDocument/2006/relationships/image" Target="../media/image4.emf"/><Relationship Id="rId5" Type="http://schemas.openxmlformats.org/officeDocument/2006/relationships/oleObject" Target="../embeddings/oleObject36.bin"/><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tags" Target="../tags/tag353.xml"/><Relationship Id="rId2" Type="http://schemas.openxmlformats.org/officeDocument/2006/relationships/tags" Target="../tags/tag352.xml"/><Relationship Id="rId1" Type="http://schemas.openxmlformats.org/officeDocument/2006/relationships/vmlDrawing" Target="../drawings/vmlDrawing37.vml"/><Relationship Id="rId6" Type="http://schemas.openxmlformats.org/officeDocument/2006/relationships/image" Target="../media/image4.emf"/><Relationship Id="rId5" Type="http://schemas.openxmlformats.org/officeDocument/2006/relationships/oleObject" Target="../embeddings/oleObject37.bin"/><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tags" Target="../tags/tag355.xml"/><Relationship Id="rId7" Type="http://schemas.openxmlformats.org/officeDocument/2006/relationships/image" Target="../media/image12.jpeg"/><Relationship Id="rId2" Type="http://schemas.openxmlformats.org/officeDocument/2006/relationships/tags" Target="../tags/tag354.xml"/><Relationship Id="rId1" Type="http://schemas.openxmlformats.org/officeDocument/2006/relationships/vmlDrawing" Target="../drawings/vmlDrawing38.vml"/><Relationship Id="rId6" Type="http://schemas.openxmlformats.org/officeDocument/2006/relationships/image" Target="../media/image4.emf"/><Relationship Id="rId5" Type="http://schemas.openxmlformats.org/officeDocument/2006/relationships/oleObject" Target="../embeddings/oleObject38.bin"/><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tags" Target="../tags/tag357.xml"/><Relationship Id="rId7" Type="http://schemas.openxmlformats.org/officeDocument/2006/relationships/image" Target="../media/image13.jpeg"/><Relationship Id="rId2" Type="http://schemas.openxmlformats.org/officeDocument/2006/relationships/tags" Target="../tags/tag356.xml"/><Relationship Id="rId1" Type="http://schemas.openxmlformats.org/officeDocument/2006/relationships/vmlDrawing" Target="../drawings/vmlDrawing39.vml"/><Relationship Id="rId6" Type="http://schemas.openxmlformats.org/officeDocument/2006/relationships/image" Target="../media/image4.emf"/><Relationship Id="rId5" Type="http://schemas.openxmlformats.org/officeDocument/2006/relationships/oleObject" Target="../embeddings/oleObject39.bin"/><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tags" Target="../tags/tag359.xml"/><Relationship Id="rId7" Type="http://schemas.openxmlformats.org/officeDocument/2006/relationships/image" Target="../media/image14.jpeg"/><Relationship Id="rId2" Type="http://schemas.openxmlformats.org/officeDocument/2006/relationships/tags" Target="../tags/tag358.xml"/><Relationship Id="rId1" Type="http://schemas.openxmlformats.org/officeDocument/2006/relationships/vmlDrawing" Target="../drawings/vmlDrawing40.vml"/><Relationship Id="rId6" Type="http://schemas.openxmlformats.org/officeDocument/2006/relationships/image" Target="../media/image4.emf"/><Relationship Id="rId5" Type="http://schemas.openxmlformats.org/officeDocument/2006/relationships/oleObject" Target="../embeddings/oleObject40.bin"/><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tags" Target="../tags/tag361.xml"/><Relationship Id="rId7" Type="http://schemas.openxmlformats.org/officeDocument/2006/relationships/image" Target="../media/image15.jpeg"/><Relationship Id="rId2" Type="http://schemas.openxmlformats.org/officeDocument/2006/relationships/tags" Target="../tags/tag360.xml"/><Relationship Id="rId1" Type="http://schemas.openxmlformats.org/officeDocument/2006/relationships/vmlDrawing" Target="../drawings/vmlDrawing41.vml"/><Relationship Id="rId6" Type="http://schemas.openxmlformats.org/officeDocument/2006/relationships/image" Target="../media/image4.emf"/><Relationship Id="rId5" Type="http://schemas.openxmlformats.org/officeDocument/2006/relationships/oleObject" Target="../embeddings/oleObject41.bin"/><Relationship Id="rId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tags" Target="../tags/tag363.xml"/><Relationship Id="rId7" Type="http://schemas.openxmlformats.org/officeDocument/2006/relationships/image" Target="../media/image16.jpeg"/><Relationship Id="rId2" Type="http://schemas.openxmlformats.org/officeDocument/2006/relationships/tags" Target="../tags/tag362.xml"/><Relationship Id="rId1" Type="http://schemas.openxmlformats.org/officeDocument/2006/relationships/vmlDrawing" Target="../drawings/vmlDrawing42.vml"/><Relationship Id="rId6" Type="http://schemas.openxmlformats.org/officeDocument/2006/relationships/image" Target="../media/image4.emf"/><Relationship Id="rId5" Type="http://schemas.openxmlformats.org/officeDocument/2006/relationships/oleObject" Target="../embeddings/oleObject42.bin"/><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tags" Target="../tags/tag365.xml"/><Relationship Id="rId7" Type="http://schemas.openxmlformats.org/officeDocument/2006/relationships/image" Target="../media/image17.jpeg"/><Relationship Id="rId2" Type="http://schemas.openxmlformats.org/officeDocument/2006/relationships/tags" Target="../tags/tag364.xml"/><Relationship Id="rId1" Type="http://schemas.openxmlformats.org/officeDocument/2006/relationships/vmlDrawing" Target="../drawings/vmlDrawing43.vml"/><Relationship Id="rId6" Type="http://schemas.openxmlformats.org/officeDocument/2006/relationships/image" Target="../media/image4.emf"/><Relationship Id="rId5" Type="http://schemas.openxmlformats.org/officeDocument/2006/relationships/oleObject" Target="../embeddings/oleObject43.bin"/><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tags" Target="../tags/tag367.xml"/><Relationship Id="rId7" Type="http://schemas.openxmlformats.org/officeDocument/2006/relationships/image" Target="../media/image18.jpeg"/><Relationship Id="rId2" Type="http://schemas.openxmlformats.org/officeDocument/2006/relationships/tags" Target="../tags/tag366.xml"/><Relationship Id="rId1" Type="http://schemas.openxmlformats.org/officeDocument/2006/relationships/vmlDrawing" Target="../drawings/vmlDrawing44.vml"/><Relationship Id="rId6" Type="http://schemas.openxmlformats.org/officeDocument/2006/relationships/image" Target="../media/image4.emf"/><Relationship Id="rId5" Type="http://schemas.openxmlformats.org/officeDocument/2006/relationships/oleObject" Target="../embeddings/oleObject44.bin"/><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tags" Target="../tags/tag331.xml"/><Relationship Id="rId13" Type="http://schemas.openxmlformats.org/officeDocument/2006/relationships/image" Target="../media/image9.emf"/><Relationship Id="rId3" Type="http://schemas.openxmlformats.org/officeDocument/2006/relationships/tags" Target="../tags/tag326.xml"/><Relationship Id="rId7" Type="http://schemas.openxmlformats.org/officeDocument/2006/relationships/tags" Target="../tags/tag330.xml"/><Relationship Id="rId12" Type="http://schemas.openxmlformats.org/officeDocument/2006/relationships/oleObject" Target="../embeddings/oleObject27.bin"/><Relationship Id="rId2" Type="http://schemas.openxmlformats.org/officeDocument/2006/relationships/tags" Target="../tags/tag325.xml"/><Relationship Id="rId16" Type="http://schemas.openxmlformats.org/officeDocument/2006/relationships/slide" Target="slide52.xml"/><Relationship Id="rId1" Type="http://schemas.openxmlformats.org/officeDocument/2006/relationships/vmlDrawing" Target="../drawings/vmlDrawing27.vml"/><Relationship Id="rId6" Type="http://schemas.openxmlformats.org/officeDocument/2006/relationships/tags" Target="../tags/tag329.xml"/><Relationship Id="rId11" Type="http://schemas.openxmlformats.org/officeDocument/2006/relationships/slideLayout" Target="../slideLayouts/slideLayout3.xml"/><Relationship Id="rId5" Type="http://schemas.openxmlformats.org/officeDocument/2006/relationships/tags" Target="../tags/tag328.xml"/><Relationship Id="rId15" Type="http://schemas.openxmlformats.org/officeDocument/2006/relationships/slide" Target="slide32.xml"/><Relationship Id="rId10" Type="http://schemas.openxmlformats.org/officeDocument/2006/relationships/tags" Target="../tags/tag333.xml"/><Relationship Id="rId4" Type="http://schemas.openxmlformats.org/officeDocument/2006/relationships/tags" Target="../tags/tag327.xml"/><Relationship Id="rId9" Type="http://schemas.openxmlformats.org/officeDocument/2006/relationships/tags" Target="../tags/tag332.xml"/><Relationship Id="rId14" Type="http://schemas.openxmlformats.org/officeDocument/2006/relationships/slide" Target="slide20.xml"/></Relationships>
</file>

<file path=ppt/slides/_rels/slide20.xml.rels><?xml version="1.0" encoding="UTF-8" standalone="yes"?>
<Relationships xmlns="http://schemas.openxmlformats.org/package/2006/relationships"><Relationship Id="rId8" Type="http://schemas.openxmlformats.org/officeDocument/2006/relationships/tags" Target="../tags/tag374.xml"/><Relationship Id="rId13" Type="http://schemas.openxmlformats.org/officeDocument/2006/relationships/image" Target="../media/image9.emf"/><Relationship Id="rId3" Type="http://schemas.openxmlformats.org/officeDocument/2006/relationships/tags" Target="../tags/tag369.xml"/><Relationship Id="rId7" Type="http://schemas.openxmlformats.org/officeDocument/2006/relationships/tags" Target="../tags/tag373.xml"/><Relationship Id="rId12" Type="http://schemas.openxmlformats.org/officeDocument/2006/relationships/oleObject" Target="../embeddings/oleObject45.bin"/><Relationship Id="rId2" Type="http://schemas.openxmlformats.org/officeDocument/2006/relationships/tags" Target="../tags/tag368.xml"/><Relationship Id="rId16" Type="http://schemas.openxmlformats.org/officeDocument/2006/relationships/slide" Target="slide52.xml"/><Relationship Id="rId1" Type="http://schemas.openxmlformats.org/officeDocument/2006/relationships/vmlDrawing" Target="../drawings/vmlDrawing45.vml"/><Relationship Id="rId6" Type="http://schemas.openxmlformats.org/officeDocument/2006/relationships/tags" Target="../tags/tag372.xml"/><Relationship Id="rId11" Type="http://schemas.openxmlformats.org/officeDocument/2006/relationships/slideLayout" Target="../slideLayouts/slideLayout3.xml"/><Relationship Id="rId5" Type="http://schemas.openxmlformats.org/officeDocument/2006/relationships/tags" Target="../tags/tag371.xml"/><Relationship Id="rId15" Type="http://schemas.openxmlformats.org/officeDocument/2006/relationships/slide" Target="slide32.xml"/><Relationship Id="rId10" Type="http://schemas.openxmlformats.org/officeDocument/2006/relationships/tags" Target="../tags/tag376.xml"/><Relationship Id="rId4" Type="http://schemas.openxmlformats.org/officeDocument/2006/relationships/tags" Target="../tags/tag370.xml"/><Relationship Id="rId9" Type="http://schemas.openxmlformats.org/officeDocument/2006/relationships/tags" Target="../tags/tag375.xml"/><Relationship Id="rId14" Type="http://schemas.openxmlformats.org/officeDocument/2006/relationships/slide" Target="slide2.xml"/></Relationships>
</file>

<file path=ppt/slides/_rels/slide21.xml.rels><?xml version="1.0" encoding="UTF-8" standalone="yes"?>
<Relationships xmlns="http://schemas.openxmlformats.org/package/2006/relationships"><Relationship Id="rId3" Type="http://schemas.openxmlformats.org/officeDocument/2006/relationships/tags" Target="../tags/tag378.xml"/><Relationship Id="rId2" Type="http://schemas.openxmlformats.org/officeDocument/2006/relationships/tags" Target="../tags/tag377.xml"/><Relationship Id="rId1" Type="http://schemas.openxmlformats.org/officeDocument/2006/relationships/vmlDrawing" Target="../drawings/vmlDrawing46.vml"/><Relationship Id="rId6" Type="http://schemas.openxmlformats.org/officeDocument/2006/relationships/image" Target="../media/image4.emf"/><Relationship Id="rId5" Type="http://schemas.openxmlformats.org/officeDocument/2006/relationships/oleObject" Target="../embeddings/oleObject46.bin"/><Relationship Id="rId4"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tags" Target="../tags/tag380.xml"/><Relationship Id="rId2" Type="http://schemas.openxmlformats.org/officeDocument/2006/relationships/tags" Target="../tags/tag379.xml"/><Relationship Id="rId1" Type="http://schemas.openxmlformats.org/officeDocument/2006/relationships/vmlDrawing" Target="../drawings/vmlDrawing47.vml"/><Relationship Id="rId6" Type="http://schemas.openxmlformats.org/officeDocument/2006/relationships/image" Target="../media/image4.emf"/><Relationship Id="rId5" Type="http://schemas.openxmlformats.org/officeDocument/2006/relationships/oleObject" Target="../embeddings/oleObject47.bin"/><Relationship Id="rId4"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tags" Target="../tags/tag382.xml"/><Relationship Id="rId2" Type="http://schemas.openxmlformats.org/officeDocument/2006/relationships/tags" Target="../tags/tag381.xml"/><Relationship Id="rId1" Type="http://schemas.openxmlformats.org/officeDocument/2006/relationships/vmlDrawing" Target="../drawings/vmlDrawing48.vml"/><Relationship Id="rId6" Type="http://schemas.openxmlformats.org/officeDocument/2006/relationships/image" Target="../media/image4.emf"/><Relationship Id="rId5" Type="http://schemas.openxmlformats.org/officeDocument/2006/relationships/oleObject" Target="../embeddings/oleObject48.bin"/><Relationship Id="rId4"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tags" Target="../tags/tag384.xml"/><Relationship Id="rId2" Type="http://schemas.openxmlformats.org/officeDocument/2006/relationships/tags" Target="../tags/tag383.xml"/><Relationship Id="rId1" Type="http://schemas.openxmlformats.org/officeDocument/2006/relationships/vmlDrawing" Target="../drawings/vmlDrawing49.vml"/><Relationship Id="rId6" Type="http://schemas.openxmlformats.org/officeDocument/2006/relationships/image" Target="../media/image4.emf"/><Relationship Id="rId5" Type="http://schemas.openxmlformats.org/officeDocument/2006/relationships/oleObject" Target="../embeddings/oleObject49.bin"/><Relationship Id="rId4"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tags" Target="../tags/tag386.xml"/><Relationship Id="rId2" Type="http://schemas.openxmlformats.org/officeDocument/2006/relationships/tags" Target="../tags/tag385.xml"/><Relationship Id="rId1" Type="http://schemas.openxmlformats.org/officeDocument/2006/relationships/vmlDrawing" Target="../drawings/vmlDrawing50.vml"/><Relationship Id="rId6" Type="http://schemas.openxmlformats.org/officeDocument/2006/relationships/image" Target="../media/image4.emf"/><Relationship Id="rId5" Type="http://schemas.openxmlformats.org/officeDocument/2006/relationships/oleObject" Target="../embeddings/oleObject50.bin"/><Relationship Id="rId4"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tags" Target="../tags/tag388.xml"/><Relationship Id="rId2" Type="http://schemas.openxmlformats.org/officeDocument/2006/relationships/tags" Target="../tags/tag387.xml"/><Relationship Id="rId1" Type="http://schemas.openxmlformats.org/officeDocument/2006/relationships/vmlDrawing" Target="../drawings/vmlDrawing51.vml"/><Relationship Id="rId6" Type="http://schemas.openxmlformats.org/officeDocument/2006/relationships/image" Target="../media/image4.emf"/><Relationship Id="rId5" Type="http://schemas.openxmlformats.org/officeDocument/2006/relationships/oleObject" Target="../embeddings/oleObject51.bin"/><Relationship Id="rId4"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tags" Target="../tags/tag390.xml"/><Relationship Id="rId2" Type="http://schemas.openxmlformats.org/officeDocument/2006/relationships/tags" Target="../tags/tag389.xml"/><Relationship Id="rId1" Type="http://schemas.openxmlformats.org/officeDocument/2006/relationships/vmlDrawing" Target="../drawings/vmlDrawing52.vml"/><Relationship Id="rId6" Type="http://schemas.openxmlformats.org/officeDocument/2006/relationships/image" Target="../media/image4.emf"/><Relationship Id="rId5" Type="http://schemas.openxmlformats.org/officeDocument/2006/relationships/oleObject" Target="../embeddings/oleObject52.bin"/><Relationship Id="rId4"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tags" Target="../tags/tag392.xml"/><Relationship Id="rId2" Type="http://schemas.openxmlformats.org/officeDocument/2006/relationships/tags" Target="../tags/tag391.xml"/><Relationship Id="rId1" Type="http://schemas.openxmlformats.org/officeDocument/2006/relationships/vmlDrawing" Target="../drawings/vmlDrawing53.vml"/><Relationship Id="rId6" Type="http://schemas.openxmlformats.org/officeDocument/2006/relationships/image" Target="../media/image4.emf"/><Relationship Id="rId5" Type="http://schemas.openxmlformats.org/officeDocument/2006/relationships/oleObject" Target="../embeddings/oleObject53.bin"/><Relationship Id="rId4"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tags" Target="../tags/tag394.xml"/><Relationship Id="rId7" Type="http://schemas.openxmlformats.org/officeDocument/2006/relationships/image" Target="../media/image19.jpeg"/><Relationship Id="rId2" Type="http://schemas.openxmlformats.org/officeDocument/2006/relationships/tags" Target="../tags/tag393.xml"/><Relationship Id="rId1" Type="http://schemas.openxmlformats.org/officeDocument/2006/relationships/vmlDrawing" Target="../drawings/vmlDrawing54.vml"/><Relationship Id="rId6" Type="http://schemas.openxmlformats.org/officeDocument/2006/relationships/image" Target="../media/image4.emf"/><Relationship Id="rId5" Type="http://schemas.openxmlformats.org/officeDocument/2006/relationships/oleObject" Target="../embeddings/oleObject54.bin"/><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tags" Target="../tags/tag335.xml"/><Relationship Id="rId2" Type="http://schemas.openxmlformats.org/officeDocument/2006/relationships/tags" Target="../tags/tag334.xml"/><Relationship Id="rId1" Type="http://schemas.openxmlformats.org/officeDocument/2006/relationships/vmlDrawing" Target="../drawings/vmlDrawing28.vml"/><Relationship Id="rId6" Type="http://schemas.openxmlformats.org/officeDocument/2006/relationships/image" Target="../media/image4.emf"/><Relationship Id="rId5" Type="http://schemas.openxmlformats.org/officeDocument/2006/relationships/oleObject" Target="../embeddings/oleObject28.bin"/><Relationship Id="rId4"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tags" Target="../tags/tag396.xml"/><Relationship Id="rId7" Type="http://schemas.openxmlformats.org/officeDocument/2006/relationships/hyperlink" Target="https://azure.microsoft.com/blog/azure-hdinsight-integration-with-data-lake-storage-gen-2-preview-acl-and-security-update/" TargetMode="External"/><Relationship Id="rId2" Type="http://schemas.openxmlformats.org/officeDocument/2006/relationships/tags" Target="../tags/tag395.xml"/><Relationship Id="rId1" Type="http://schemas.openxmlformats.org/officeDocument/2006/relationships/vmlDrawing" Target="../drawings/vmlDrawing55.vml"/><Relationship Id="rId6" Type="http://schemas.openxmlformats.org/officeDocument/2006/relationships/image" Target="../media/image4.emf"/><Relationship Id="rId5" Type="http://schemas.openxmlformats.org/officeDocument/2006/relationships/oleObject" Target="../embeddings/oleObject55.bin"/><Relationship Id="rId4"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tags" Target="../tags/tag398.xml"/><Relationship Id="rId2" Type="http://schemas.openxmlformats.org/officeDocument/2006/relationships/tags" Target="../tags/tag397.xml"/><Relationship Id="rId1" Type="http://schemas.openxmlformats.org/officeDocument/2006/relationships/vmlDrawing" Target="../drawings/vmlDrawing56.vml"/><Relationship Id="rId6" Type="http://schemas.openxmlformats.org/officeDocument/2006/relationships/image" Target="../media/image4.emf"/><Relationship Id="rId5" Type="http://schemas.openxmlformats.org/officeDocument/2006/relationships/oleObject" Target="../embeddings/oleObject56.bin"/><Relationship Id="rId4"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tags" Target="../tags/tag405.xml"/><Relationship Id="rId13" Type="http://schemas.openxmlformats.org/officeDocument/2006/relationships/image" Target="../media/image9.emf"/><Relationship Id="rId3" Type="http://schemas.openxmlformats.org/officeDocument/2006/relationships/tags" Target="../tags/tag400.xml"/><Relationship Id="rId7" Type="http://schemas.openxmlformats.org/officeDocument/2006/relationships/tags" Target="../tags/tag404.xml"/><Relationship Id="rId12" Type="http://schemas.openxmlformats.org/officeDocument/2006/relationships/oleObject" Target="../embeddings/oleObject57.bin"/><Relationship Id="rId2" Type="http://schemas.openxmlformats.org/officeDocument/2006/relationships/tags" Target="../tags/tag399.xml"/><Relationship Id="rId16" Type="http://schemas.openxmlformats.org/officeDocument/2006/relationships/slide" Target="slide52.xml"/><Relationship Id="rId1" Type="http://schemas.openxmlformats.org/officeDocument/2006/relationships/vmlDrawing" Target="../drawings/vmlDrawing57.vml"/><Relationship Id="rId6" Type="http://schemas.openxmlformats.org/officeDocument/2006/relationships/tags" Target="../tags/tag403.xml"/><Relationship Id="rId11" Type="http://schemas.openxmlformats.org/officeDocument/2006/relationships/slideLayout" Target="../slideLayouts/slideLayout3.xml"/><Relationship Id="rId5" Type="http://schemas.openxmlformats.org/officeDocument/2006/relationships/tags" Target="../tags/tag402.xml"/><Relationship Id="rId15" Type="http://schemas.openxmlformats.org/officeDocument/2006/relationships/slide" Target="slide20.xml"/><Relationship Id="rId10" Type="http://schemas.openxmlformats.org/officeDocument/2006/relationships/tags" Target="../tags/tag407.xml"/><Relationship Id="rId4" Type="http://schemas.openxmlformats.org/officeDocument/2006/relationships/tags" Target="../tags/tag401.xml"/><Relationship Id="rId9" Type="http://schemas.openxmlformats.org/officeDocument/2006/relationships/tags" Target="../tags/tag406.xml"/><Relationship Id="rId14" Type="http://schemas.openxmlformats.org/officeDocument/2006/relationships/slide" Target="slide2.xml"/></Relationships>
</file>

<file path=ppt/slides/_rels/slide33.xml.rels><?xml version="1.0" encoding="UTF-8" standalone="yes"?>
<Relationships xmlns="http://schemas.openxmlformats.org/package/2006/relationships"><Relationship Id="rId3" Type="http://schemas.openxmlformats.org/officeDocument/2006/relationships/tags" Target="../tags/tag409.xml"/><Relationship Id="rId2" Type="http://schemas.openxmlformats.org/officeDocument/2006/relationships/tags" Target="../tags/tag408.xml"/><Relationship Id="rId1" Type="http://schemas.openxmlformats.org/officeDocument/2006/relationships/vmlDrawing" Target="../drawings/vmlDrawing58.vml"/><Relationship Id="rId6" Type="http://schemas.openxmlformats.org/officeDocument/2006/relationships/image" Target="../media/image4.emf"/><Relationship Id="rId5" Type="http://schemas.openxmlformats.org/officeDocument/2006/relationships/oleObject" Target="../embeddings/oleObject58.bin"/><Relationship Id="rId4"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tags" Target="../tags/tag411.xml"/><Relationship Id="rId2" Type="http://schemas.openxmlformats.org/officeDocument/2006/relationships/tags" Target="../tags/tag410.xml"/><Relationship Id="rId1" Type="http://schemas.openxmlformats.org/officeDocument/2006/relationships/vmlDrawing" Target="../drawings/vmlDrawing59.vml"/><Relationship Id="rId6" Type="http://schemas.openxmlformats.org/officeDocument/2006/relationships/image" Target="../media/image4.emf"/><Relationship Id="rId5" Type="http://schemas.openxmlformats.org/officeDocument/2006/relationships/oleObject" Target="../embeddings/oleObject59.bin"/><Relationship Id="rId4"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tags" Target="../tags/tag413.xml"/><Relationship Id="rId2" Type="http://schemas.openxmlformats.org/officeDocument/2006/relationships/tags" Target="../tags/tag412.xml"/><Relationship Id="rId1" Type="http://schemas.openxmlformats.org/officeDocument/2006/relationships/vmlDrawing" Target="../drawings/vmlDrawing60.vml"/><Relationship Id="rId6" Type="http://schemas.openxmlformats.org/officeDocument/2006/relationships/image" Target="../media/image4.emf"/><Relationship Id="rId5" Type="http://schemas.openxmlformats.org/officeDocument/2006/relationships/oleObject" Target="../embeddings/oleObject60.bin"/><Relationship Id="rId4"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tags" Target="../tags/tag415.xml"/><Relationship Id="rId7" Type="http://schemas.openxmlformats.org/officeDocument/2006/relationships/image" Target="../media/image21.jpeg"/><Relationship Id="rId2" Type="http://schemas.openxmlformats.org/officeDocument/2006/relationships/tags" Target="../tags/tag414.xml"/><Relationship Id="rId1" Type="http://schemas.openxmlformats.org/officeDocument/2006/relationships/vmlDrawing" Target="../drawings/vmlDrawing61.vml"/><Relationship Id="rId6" Type="http://schemas.openxmlformats.org/officeDocument/2006/relationships/image" Target="../media/image4.emf"/><Relationship Id="rId5" Type="http://schemas.openxmlformats.org/officeDocument/2006/relationships/oleObject" Target="../embeddings/oleObject61.bin"/><Relationship Id="rId4"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tags" Target="../tags/tag417.xml"/><Relationship Id="rId2" Type="http://schemas.openxmlformats.org/officeDocument/2006/relationships/tags" Target="../tags/tag416.xml"/><Relationship Id="rId1" Type="http://schemas.openxmlformats.org/officeDocument/2006/relationships/vmlDrawing" Target="../drawings/vmlDrawing62.vml"/><Relationship Id="rId6" Type="http://schemas.openxmlformats.org/officeDocument/2006/relationships/image" Target="../media/image4.emf"/><Relationship Id="rId5" Type="http://schemas.openxmlformats.org/officeDocument/2006/relationships/oleObject" Target="../embeddings/oleObject62.bin"/><Relationship Id="rId4"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tags" Target="../tags/tag419.xml"/><Relationship Id="rId7" Type="http://schemas.openxmlformats.org/officeDocument/2006/relationships/image" Target="../media/image22.jpeg"/><Relationship Id="rId2" Type="http://schemas.openxmlformats.org/officeDocument/2006/relationships/tags" Target="../tags/tag418.xml"/><Relationship Id="rId1" Type="http://schemas.openxmlformats.org/officeDocument/2006/relationships/vmlDrawing" Target="../drawings/vmlDrawing63.vml"/><Relationship Id="rId6" Type="http://schemas.openxmlformats.org/officeDocument/2006/relationships/image" Target="../media/image4.emf"/><Relationship Id="rId5" Type="http://schemas.openxmlformats.org/officeDocument/2006/relationships/oleObject" Target="../embeddings/oleObject63.bin"/><Relationship Id="rId4"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tags" Target="../tags/tag421.xml"/><Relationship Id="rId2" Type="http://schemas.openxmlformats.org/officeDocument/2006/relationships/tags" Target="../tags/tag420.xml"/><Relationship Id="rId1" Type="http://schemas.openxmlformats.org/officeDocument/2006/relationships/vmlDrawing" Target="../drawings/vmlDrawing64.vml"/><Relationship Id="rId6" Type="http://schemas.openxmlformats.org/officeDocument/2006/relationships/image" Target="../media/image4.emf"/><Relationship Id="rId5" Type="http://schemas.openxmlformats.org/officeDocument/2006/relationships/oleObject" Target="../embeddings/oleObject64.bin"/><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tags" Target="../tags/tag337.xml"/><Relationship Id="rId7" Type="http://schemas.openxmlformats.org/officeDocument/2006/relationships/image" Target="../media/image10.jpeg"/><Relationship Id="rId2" Type="http://schemas.openxmlformats.org/officeDocument/2006/relationships/tags" Target="../tags/tag336.xml"/><Relationship Id="rId1" Type="http://schemas.openxmlformats.org/officeDocument/2006/relationships/vmlDrawing" Target="../drawings/vmlDrawing29.vml"/><Relationship Id="rId6" Type="http://schemas.openxmlformats.org/officeDocument/2006/relationships/image" Target="../media/image4.emf"/><Relationship Id="rId5" Type="http://schemas.openxmlformats.org/officeDocument/2006/relationships/oleObject" Target="../embeddings/oleObject29.bin"/><Relationship Id="rId4"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tags" Target="../tags/tag423.xml"/><Relationship Id="rId7" Type="http://schemas.openxmlformats.org/officeDocument/2006/relationships/image" Target="../media/image23.jpeg"/><Relationship Id="rId2" Type="http://schemas.openxmlformats.org/officeDocument/2006/relationships/tags" Target="../tags/tag422.xml"/><Relationship Id="rId1" Type="http://schemas.openxmlformats.org/officeDocument/2006/relationships/vmlDrawing" Target="../drawings/vmlDrawing65.vml"/><Relationship Id="rId6" Type="http://schemas.openxmlformats.org/officeDocument/2006/relationships/image" Target="../media/image4.emf"/><Relationship Id="rId5" Type="http://schemas.openxmlformats.org/officeDocument/2006/relationships/oleObject" Target="../embeddings/oleObject65.bin"/><Relationship Id="rId4"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tags" Target="../tags/tag425.xml"/><Relationship Id="rId2" Type="http://schemas.openxmlformats.org/officeDocument/2006/relationships/tags" Target="../tags/tag424.xml"/><Relationship Id="rId1" Type="http://schemas.openxmlformats.org/officeDocument/2006/relationships/vmlDrawing" Target="../drawings/vmlDrawing66.vml"/><Relationship Id="rId6" Type="http://schemas.openxmlformats.org/officeDocument/2006/relationships/image" Target="../media/image4.emf"/><Relationship Id="rId5" Type="http://schemas.openxmlformats.org/officeDocument/2006/relationships/oleObject" Target="../embeddings/oleObject66.bin"/><Relationship Id="rId4"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tags" Target="../tags/tag427.xml"/><Relationship Id="rId2" Type="http://schemas.openxmlformats.org/officeDocument/2006/relationships/tags" Target="../tags/tag426.xml"/><Relationship Id="rId1" Type="http://schemas.openxmlformats.org/officeDocument/2006/relationships/vmlDrawing" Target="../drawings/vmlDrawing67.vml"/><Relationship Id="rId6" Type="http://schemas.openxmlformats.org/officeDocument/2006/relationships/image" Target="../media/image4.emf"/><Relationship Id="rId5" Type="http://schemas.openxmlformats.org/officeDocument/2006/relationships/oleObject" Target="../embeddings/oleObject67.bin"/><Relationship Id="rId4"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tags" Target="../tags/tag429.xml"/><Relationship Id="rId2" Type="http://schemas.openxmlformats.org/officeDocument/2006/relationships/tags" Target="../tags/tag428.xml"/><Relationship Id="rId1" Type="http://schemas.openxmlformats.org/officeDocument/2006/relationships/vmlDrawing" Target="../drawings/vmlDrawing68.vml"/><Relationship Id="rId6" Type="http://schemas.openxmlformats.org/officeDocument/2006/relationships/image" Target="../media/image4.emf"/><Relationship Id="rId5" Type="http://schemas.openxmlformats.org/officeDocument/2006/relationships/oleObject" Target="../embeddings/oleObject68.bin"/><Relationship Id="rId4"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tags" Target="../tags/tag431.xml"/><Relationship Id="rId2" Type="http://schemas.openxmlformats.org/officeDocument/2006/relationships/tags" Target="../tags/tag430.xml"/><Relationship Id="rId1" Type="http://schemas.openxmlformats.org/officeDocument/2006/relationships/vmlDrawing" Target="../drawings/vmlDrawing69.vml"/><Relationship Id="rId6" Type="http://schemas.openxmlformats.org/officeDocument/2006/relationships/image" Target="../media/image4.emf"/><Relationship Id="rId5" Type="http://schemas.openxmlformats.org/officeDocument/2006/relationships/oleObject" Target="../embeddings/oleObject69.bin"/><Relationship Id="rId4"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tags" Target="../tags/tag433.xml"/><Relationship Id="rId2" Type="http://schemas.openxmlformats.org/officeDocument/2006/relationships/tags" Target="../tags/tag432.xml"/><Relationship Id="rId1" Type="http://schemas.openxmlformats.org/officeDocument/2006/relationships/vmlDrawing" Target="../drawings/vmlDrawing70.vml"/><Relationship Id="rId6" Type="http://schemas.openxmlformats.org/officeDocument/2006/relationships/image" Target="../media/image4.emf"/><Relationship Id="rId5" Type="http://schemas.openxmlformats.org/officeDocument/2006/relationships/oleObject" Target="../embeddings/oleObject70.bin"/><Relationship Id="rId4"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tags" Target="../tags/tag435.xml"/><Relationship Id="rId2" Type="http://schemas.openxmlformats.org/officeDocument/2006/relationships/tags" Target="../tags/tag434.xml"/><Relationship Id="rId1" Type="http://schemas.openxmlformats.org/officeDocument/2006/relationships/vmlDrawing" Target="../drawings/vmlDrawing71.vml"/><Relationship Id="rId6" Type="http://schemas.openxmlformats.org/officeDocument/2006/relationships/image" Target="../media/image4.emf"/><Relationship Id="rId5" Type="http://schemas.openxmlformats.org/officeDocument/2006/relationships/oleObject" Target="../embeddings/oleObject71.bin"/><Relationship Id="rId4"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tags" Target="../tags/tag437.xml"/><Relationship Id="rId2" Type="http://schemas.openxmlformats.org/officeDocument/2006/relationships/tags" Target="../tags/tag436.xml"/><Relationship Id="rId1" Type="http://schemas.openxmlformats.org/officeDocument/2006/relationships/vmlDrawing" Target="../drawings/vmlDrawing72.vml"/><Relationship Id="rId6" Type="http://schemas.openxmlformats.org/officeDocument/2006/relationships/image" Target="../media/image4.emf"/><Relationship Id="rId5" Type="http://schemas.openxmlformats.org/officeDocument/2006/relationships/oleObject" Target="../embeddings/oleObject72.bin"/><Relationship Id="rId4"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tags" Target="../tags/tag439.xml"/><Relationship Id="rId7" Type="http://schemas.openxmlformats.org/officeDocument/2006/relationships/hyperlink" Target="https://studio.azureml.net/" TargetMode="External"/><Relationship Id="rId2" Type="http://schemas.openxmlformats.org/officeDocument/2006/relationships/tags" Target="../tags/tag438.xml"/><Relationship Id="rId1" Type="http://schemas.openxmlformats.org/officeDocument/2006/relationships/vmlDrawing" Target="../drawings/vmlDrawing73.vml"/><Relationship Id="rId6" Type="http://schemas.openxmlformats.org/officeDocument/2006/relationships/image" Target="../media/image4.emf"/><Relationship Id="rId5" Type="http://schemas.openxmlformats.org/officeDocument/2006/relationships/oleObject" Target="../embeddings/oleObject73.bin"/><Relationship Id="rId4"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tags" Target="../tags/tag441.xml"/><Relationship Id="rId2" Type="http://schemas.openxmlformats.org/officeDocument/2006/relationships/tags" Target="../tags/tag440.xml"/><Relationship Id="rId1" Type="http://schemas.openxmlformats.org/officeDocument/2006/relationships/vmlDrawing" Target="../drawings/vmlDrawing74.vml"/><Relationship Id="rId6" Type="http://schemas.openxmlformats.org/officeDocument/2006/relationships/image" Target="../media/image4.emf"/><Relationship Id="rId5" Type="http://schemas.openxmlformats.org/officeDocument/2006/relationships/oleObject" Target="../embeddings/oleObject74.bin"/><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tags" Target="../tags/tag339.xml"/><Relationship Id="rId2" Type="http://schemas.openxmlformats.org/officeDocument/2006/relationships/tags" Target="../tags/tag338.xml"/><Relationship Id="rId1" Type="http://schemas.openxmlformats.org/officeDocument/2006/relationships/vmlDrawing" Target="../drawings/vmlDrawing30.vml"/><Relationship Id="rId6" Type="http://schemas.openxmlformats.org/officeDocument/2006/relationships/image" Target="../media/image4.emf"/><Relationship Id="rId5" Type="http://schemas.openxmlformats.org/officeDocument/2006/relationships/oleObject" Target="../embeddings/oleObject30.bin"/><Relationship Id="rId4"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tags" Target="../tags/tag443.xml"/><Relationship Id="rId2" Type="http://schemas.openxmlformats.org/officeDocument/2006/relationships/tags" Target="../tags/tag442.xml"/><Relationship Id="rId1" Type="http://schemas.openxmlformats.org/officeDocument/2006/relationships/vmlDrawing" Target="../drawings/vmlDrawing75.vml"/><Relationship Id="rId6" Type="http://schemas.openxmlformats.org/officeDocument/2006/relationships/image" Target="../media/image4.emf"/><Relationship Id="rId5" Type="http://schemas.openxmlformats.org/officeDocument/2006/relationships/oleObject" Target="../embeddings/oleObject75.bin"/><Relationship Id="rId4"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tags" Target="../tags/tag445.xml"/><Relationship Id="rId2" Type="http://schemas.openxmlformats.org/officeDocument/2006/relationships/tags" Target="../tags/tag444.xml"/><Relationship Id="rId1" Type="http://schemas.openxmlformats.org/officeDocument/2006/relationships/vmlDrawing" Target="../drawings/vmlDrawing76.vml"/><Relationship Id="rId6" Type="http://schemas.openxmlformats.org/officeDocument/2006/relationships/image" Target="../media/image4.emf"/><Relationship Id="rId5" Type="http://schemas.openxmlformats.org/officeDocument/2006/relationships/oleObject" Target="../embeddings/oleObject76.bin"/><Relationship Id="rId4"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tags" Target="../tags/tag452.xml"/><Relationship Id="rId13" Type="http://schemas.openxmlformats.org/officeDocument/2006/relationships/image" Target="../media/image9.emf"/><Relationship Id="rId3" Type="http://schemas.openxmlformats.org/officeDocument/2006/relationships/tags" Target="../tags/tag447.xml"/><Relationship Id="rId7" Type="http://schemas.openxmlformats.org/officeDocument/2006/relationships/tags" Target="../tags/tag451.xml"/><Relationship Id="rId12" Type="http://schemas.openxmlformats.org/officeDocument/2006/relationships/oleObject" Target="../embeddings/oleObject77.bin"/><Relationship Id="rId2" Type="http://schemas.openxmlformats.org/officeDocument/2006/relationships/tags" Target="../tags/tag446.xml"/><Relationship Id="rId16" Type="http://schemas.openxmlformats.org/officeDocument/2006/relationships/slide" Target="slide32.xml"/><Relationship Id="rId1" Type="http://schemas.openxmlformats.org/officeDocument/2006/relationships/vmlDrawing" Target="../drawings/vmlDrawing77.vml"/><Relationship Id="rId6" Type="http://schemas.openxmlformats.org/officeDocument/2006/relationships/tags" Target="../tags/tag450.xml"/><Relationship Id="rId11" Type="http://schemas.openxmlformats.org/officeDocument/2006/relationships/slideLayout" Target="../slideLayouts/slideLayout3.xml"/><Relationship Id="rId5" Type="http://schemas.openxmlformats.org/officeDocument/2006/relationships/tags" Target="../tags/tag449.xml"/><Relationship Id="rId15" Type="http://schemas.openxmlformats.org/officeDocument/2006/relationships/slide" Target="slide20.xml"/><Relationship Id="rId10" Type="http://schemas.openxmlformats.org/officeDocument/2006/relationships/tags" Target="../tags/tag454.xml"/><Relationship Id="rId4" Type="http://schemas.openxmlformats.org/officeDocument/2006/relationships/tags" Target="../tags/tag448.xml"/><Relationship Id="rId9" Type="http://schemas.openxmlformats.org/officeDocument/2006/relationships/tags" Target="../tags/tag453.xml"/><Relationship Id="rId14" Type="http://schemas.openxmlformats.org/officeDocument/2006/relationships/slide" Target="slide2.xml"/></Relationships>
</file>

<file path=ppt/slides/_rels/slide53.xml.rels><?xml version="1.0" encoding="UTF-8" standalone="yes"?>
<Relationships xmlns="http://schemas.openxmlformats.org/package/2006/relationships"><Relationship Id="rId3" Type="http://schemas.openxmlformats.org/officeDocument/2006/relationships/tags" Target="../tags/tag456.xml"/><Relationship Id="rId2" Type="http://schemas.openxmlformats.org/officeDocument/2006/relationships/tags" Target="../tags/tag455.xml"/><Relationship Id="rId1" Type="http://schemas.openxmlformats.org/officeDocument/2006/relationships/vmlDrawing" Target="../drawings/vmlDrawing78.vml"/><Relationship Id="rId6" Type="http://schemas.openxmlformats.org/officeDocument/2006/relationships/image" Target="../media/image4.emf"/><Relationship Id="rId5" Type="http://schemas.openxmlformats.org/officeDocument/2006/relationships/oleObject" Target="../embeddings/oleObject78.bin"/><Relationship Id="rId4"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tags" Target="../tags/tag458.xml"/><Relationship Id="rId2" Type="http://schemas.openxmlformats.org/officeDocument/2006/relationships/tags" Target="../tags/tag457.xml"/><Relationship Id="rId1" Type="http://schemas.openxmlformats.org/officeDocument/2006/relationships/vmlDrawing" Target="../drawings/vmlDrawing79.vml"/><Relationship Id="rId6" Type="http://schemas.openxmlformats.org/officeDocument/2006/relationships/image" Target="../media/image4.emf"/><Relationship Id="rId5" Type="http://schemas.openxmlformats.org/officeDocument/2006/relationships/oleObject" Target="../embeddings/oleObject79.bin"/><Relationship Id="rId4"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tags" Target="../tags/tag460.xml"/><Relationship Id="rId7" Type="http://schemas.openxmlformats.org/officeDocument/2006/relationships/image" Target="../media/image25.jpeg"/><Relationship Id="rId2" Type="http://schemas.openxmlformats.org/officeDocument/2006/relationships/tags" Target="../tags/tag459.xml"/><Relationship Id="rId1" Type="http://schemas.openxmlformats.org/officeDocument/2006/relationships/vmlDrawing" Target="../drawings/vmlDrawing80.vml"/><Relationship Id="rId6" Type="http://schemas.openxmlformats.org/officeDocument/2006/relationships/image" Target="../media/image4.emf"/><Relationship Id="rId5" Type="http://schemas.openxmlformats.org/officeDocument/2006/relationships/oleObject" Target="../embeddings/oleObject80.bin"/><Relationship Id="rId4"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tags" Target="../tags/tag462.xml"/><Relationship Id="rId7" Type="http://schemas.openxmlformats.org/officeDocument/2006/relationships/image" Target="../media/image26.jpeg"/><Relationship Id="rId2" Type="http://schemas.openxmlformats.org/officeDocument/2006/relationships/tags" Target="../tags/tag461.xml"/><Relationship Id="rId1" Type="http://schemas.openxmlformats.org/officeDocument/2006/relationships/vmlDrawing" Target="../drawings/vmlDrawing81.vml"/><Relationship Id="rId6" Type="http://schemas.openxmlformats.org/officeDocument/2006/relationships/image" Target="../media/image4.emf"/><Relationship Id="rId5" Type="http://schemas.openxmlformats.org/officeDocument/2006/relationships/oleObject" Target="../embeddings/oleObject81.bin"/><Relationship Id="rId4"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tags" Target="../tags/tag464.xml"/><Relationship Id="rId2" Type="http://schemas.openxmlformats.org/officeDocument/2006/relationships/tags" Target="../tags/tag463.xml"/><Relationship Id="rId1" Type="http://schemas.openxmlformats.org/officeDocument/2006/relationships/vmlDrawing" Target="../drawings/vmlDrawing82.vml"/><Relationship Id="rId6" Type="http://schemas.openxmlformats.org/officeDocument/2006/relationships/image" Target="../media/image4.emf"/><Relationship Id="rId5" Type="http://schemas.openxmlformats.org/officeDocument/2006/relationships/oleObject" Target="../embeddings/oleObject82.bin"/><Relationship Id="rId4"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tags" Target="../tags/tag466.xml"/><Relationship Id="rId7" Type="http://schemas.openxmlformats.org/officeDocument/2006/relationships/image" Target="../media/image27.jpeg"/><Relationship Id="rId2" Type="http://schemas.openxmlformats.org/officeDocument/2006/relationships/tags" Target="../tags/tag465.xml"/><Relationship Id="rId1" Type="http://schemas.openxmlformats.org/officeDocument/2006/relationships/vmlDrawing" Target="../drawings/vmlDrawing83.vml"/><Relationship Id="rId6" Type="http://schemas.openxmlformats.org/officeDocument/2006/relationships/image" Target="../media/image4.emf"/><Relationship Id="rId5" Type="http://schemas.openxmlformats.org/officeDocument/2006/relationships/oleObject" Target="../embeddings/oleObject83.bin"/><Relationship Id="rId4"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tags" Target="../tags/tag468.xml"/><Relationship Id="rId7" Type="http://schemas.openxmlformats.org/officeDocument/2006/relationships/image" Target="../media/image28.jpeg"/><Relationship Id="rId2" Type="http://schemas.openxmlformats.org/officeDocument/2006/relationships/tags" Target="../tags/tag467.xml"/><Relationship Id="rId1" Type="http://schemas.openxmlformats.org/officeDocument/2006/relationships/vmlDrawing" Target="../drawings/vmlDrawing84.vml"/><Relationship Id="rId6" Type="http://schemas.openxmlformats.org/officeDocument/2006/relationships/image" Target="../media/image4.emf"/><Relationship Id="rId5" Type="http://schemas.openxmlformats.org/officeDocument/2006/relationships/oleObject" Target="../embeddings/oleObject84.bin"/><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tags" Target="../tags/tag341.xml"/><Relationship Id="rId2" Type="http://schemas.openxmlformats.org/officeDocument/2006/relationships/tags" Target="../tags/tag340.xml"/><Relationship Id="rId1" Type="http://schemas.openxmlformats.org/officeDocument/2006/relationships/vmlDrawing" Target="../drawings/vmlDrawing31.vml"/><Relationship Id="rId6" Type="http://schemas.openxmlformats.org/officeDocument/2006/relationships/image" Target="../media/image4.emf"/><Relationship Id="rId5" Type="http://schemas.openxmlformats.org/officeDocument/2006/relationships/oleObject" Target="../embeddings/oleObject31.bin"/><Relationship Id="rId4"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tags" Target="../tags/tag470.xml"/><Relationship Id="rId7" Type="http://schemas.openxmlformats.org/officeDocument/2006/relationships/image" Target="../media/image29.jpeg"/><Relationship Id="rId2" Type="http://schemas.openxmlformats.org/officeDocument/2006/relationships/tags" Target="../tags/tag469.xml"/><Relationship Id="rId1" Type="http://schemas.openxmlformats.org/officeDocument/2006/relationships/vmlDrawing" Target="../drawings/vmlDrawing85.vml"/><Relationship Id="rId6" Type="http://schemas.openxmlformats.org/officeDocument/2006/relationships/image" Target="../media/image4.emf"/><Relationship Id="rId5" Type="http://schemas.openxmlformats.org/officeDocument/2006/relationships/oleObject" Target="../embeddings/oleObject85.bin"/><Relationship Id="rId4"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tags" Target="../tags/tag472.xml"/><Relationship Id="rId2" Type="http://schemas.openxmlformats.org/officeDocument/2006/relationships/tags" Target="../tags/tag471.xml"/><Relationship Id="rId1" Type="http://schemas.openxmlformats.org/officeDocument/2006/relationships/vmlDrawing" Target="../drawings/vmlDrawing86.vml"/><Relationship Id="rId6" Type="http://schemas.openxmlformats.org/officeDocument/2006/relationships/image" Target="../media/image4.emf"/><Relationship Id="rId5" Type="http://schemas.openxmlformats.org/officeDocument/2006/relationships/oleObject" Target="../embeddings/oleObject86.bin"/><Relationship Id="rId4"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tags" Target="../tags/tag474.xml"/><Relationship Id="rId2" Type="http://schemas.openxmlformats.org/officeDocument/2006/relationships/tags" Target="../tags/tag473.xml"/><Relationship Id="rId1" Type="http://schemas.openxmlformats.org/officeDocument/2006/relationships/vmlDrawing" Target="../drawings/vmlDrawing87.vml"/><Relationship Id="rId6" Type="http://schemas.openxmlformats.org/officeDocument/2006/relationships/image" Target="../media/image4.emf"/><Relationship Id="rId5" Type="http://schemas.openxmlformats.org/officeDocument/2006/relationships/oleObject" Target="../embeddings/oleObject87.bin"/><Relationship Id="rId4"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tags" Target="../tags/tag476.xml"/><Relationship Id="rId2" Type="http://schemas.openxmlformats.org/officeDocument/2006/relationships/tags" Target="../tags/tag475.xml"/><Relationship Id="rId1" Type="http://schemas.openxmlformats.org/officeDocument/2006/relationships/vmlDrawing" Target="../drawings/vmlDrawing88.vml"/><Relationship Id="rId6" Type="http://schemas.openxmlformats.org/officeDocument/2006/relationships/image" Target="../media/image4.emf"/><Relationship Id="rId5" Type="http://schemas.openxmlformats.org/officeDocument/2006/relationships/oleObject" Target="../embeddings/oleObject88.bin"/><Relationship Id="rId4"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tags" Target="../tags/tag478.xml"/><Relationship Id="rId2" Type="http://schemas.openxmlformats.org/officeDocument/2006/relationships/tags" Target="../tags/tag477.xml"/><Relationship Id="rId1" Type="http://schemas.openxmlformats.org/officeDocument/2006/relationships/vmlDrawing" Target="../drawings/vmlDrawing89.vml"/><Relationship Id="rId6" Type="http://schemas.openxmlformats.org/officeDocument/2006/relationships/image" Target="../media/image4.emf"/><Relationship Id="rId5" Type="http://schemas.openxmlformats.org/officeDocument/2006/relationships/oleObject" Target="../embeddings/oleObject89.bin"/><Relationship Id="rId4"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tags" Target="../tags/tag480.xml"/><Relationship Id="rId2" Type="http://schemas.openxmlformats.org/officeDocument/2006/relationships/tags" Target="../tags/tag479.xml"/><Relationship Id="rId1" Type="http://schemas.openxmlformats.org/officeDocument/2006/relationships/vmlDrawing" Target="../drawings/vmlDrawing90.vml"/><Relationship Id="rId6" Type="http://schemas.openxmlformats.org/officeDocument/2006/relationships/image" Target="../media/image4.emf"/><Relationship Id="rId5" Type="http://schemas.openxmlformats.org/officeDocument/2006/relationships/oleObject" Target="../embeddings/oleObject90.bin"/><Relationship Id="rId4"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tags" Target="../tags/tag482.xml"/><Relationship Id="rId2" Type="http://schemas.openxmlformats.org/officeDocument/2006/relationships/tags" Target="../tags/tag481.xml"/><Relationship Id="rId1" Type="http://schemas.openxmlformats.org/officeDocument/2006/relationships/vmlDrawing" Target="../drawings/vmlDrawing91.vml"/><Relationship Id="rId6" Type="http://schemas.openxmlformats.org/officeDocument/2006/relationships/image" Target="../media/image4.emf"/><Relationship Id="rId5" Type="http://schemas.openxmlformats.org/officeDocument/2006/relationships/oleObject" Target="../embeddings/oleObject91.bin"/><Relationship Id="rId4"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tags" Target="../tags/tag484.xml"/><Relationship Id="rId7" Type="http://schemas.openxmlformats.org/officeDocument/2006/relationships/image" Target="../media/image30.jpeg"/><Relationship Id="rId2" Type="http://schemas.openxmlformats.org/officeDocument/2006/relationships/tags" Target="../tags/tag483.xml"/><Relationship Id="rId1" Type="http://schemas.openxmlformats.org/officeDocument/2006/relationships/vmlDrawing" Target="../drawings/vmlDrawing92.vml"/><Relationship Id="rId6" Type="http://schemas.openxmlformats.org/officeDocument/2006/relationships/image" Target="../media/image4.emf"/><Relationship Id="rId5" Type="http://schemas.openxmlformats.org/officeDocument/2006/relationships/oleObject" Target="../embeddings/oleObject92.bin"/><Relationship Id="rId4"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tags" Target="../tags/tag486.xml"/><Relationship Id="rId7" Type="http://schemas.openxmlformats.org/officeDocument/2006/relationships/image" Target="../media/image31.jpeg"/><Relationship Id="rId2" Type="http://schemas.openxmlformats.org/officeDocument/2006/relationships/tags" Target="../tags/tag485.xml"/><Relationship Id="rId1" Type="http://schemas.openxmlformats.org/officeDocument/2006/relationships/vmlDrawing" Target="../drawings/vmlDrawing93.vml"/><Relationship Id="rId6" Type="http://schemas.openxmlformats.org/officeDocument/2006/relationships/image" Target="../media/image4.emf"/><Relationship Id="rId5" Type="http://schemas.openxmlformats.org/officeDocument/2006/relationships/oleObject" Target="../embeddings/oleObject93.bin"/><Relationship Id="rId4"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tags" Target="../tags/tag488.xml"/><Relationship Id="rId7" Type="http://schemas.openxmlformats.org/officeDocument/2006/relationships/image" Target="../media/image32.jpeg"/><Relationship Id="rId2" Type="http://schemas.openxmlformats.org/officeDocument/2006/relationships/tags" Target="../tags/tag487.xml"/><Relationship Id="rId1" Type="http://schemas.openxmlformats.org/officeDocument/2006/relationships/vmlDrawing" Target="../drawings/vmlDrawing94.vml"/><Relationship Id="rId6" Type="http://schemas.openxmlformats.org/officeDocument/2006/relationships/image" Target="../media/image4.emf"/><Relationship Id="rId5" Type="http://schemas.openxmlformats.org/officeDocument/2006/relationships/oleObject" Target="../embeddings/oleObject94.bin"/><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tags" Target="../tags/tag343.xml"/><Relationship Id="rId2" Type="http://schemas.openxmlformats.org/officeDocument/2006/relationships/tags" Target="../tags/tag342.xml"/><Relationship Id="rId1" Type="http://schemas.openxmlformats.org/officeDocument/2006/relationships/vmlDrawing" Target="../drawings/vmlDrawing32.vml"/><Relationship Id="rId6" Type="http://schemas.openxmlformats.org/officeDocument/2006/relationships/image" Target="../media/image4.emf"/><Relationship Id="rId5" Type="http://schemas.openxmlformats.org/officeDocument/2006/relationships/oleObject" Target="../embeddings/oleObject32.bin"/><Relationship Id="rId4"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tags" Target="../tags/tag490.xml"/><Relationship Id="rId2" Type="http://schemas.openxmlformats.org/officeDocument/2006/relationships/tags" Target="../tags/tag489.xml"/><Relationship Id="rId1" Type="http://schemas.openxmlformats.org/officeDocument/2006/relationships/vmlDrawing" Target="../drawings/vmlDrawing95.vml"/><Relationship Id="rId6" Type="http://schemas.openxmlformats.org/officeDocument/2006/relationships/image" Target="../media/image4.emf"/><Relationship Id="rId5" Type="http://schemas.openxmlformats.org/officeDocument/2006/relationships/oleObject" Target="../embeddings/oleObject95.bin"/><Relationship Id="rId4"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tags" Target="../tags/tag492.xml"/><Relationship Id="rId7" Type="http://schemas.openxmlformats.org/officeDocument/2006/relationships/image" Target="../media/image33.jpeg"/><Relationship Id="rId2" Type="http://schemas.openxmlformats.org/officeDocument/2006/relationships/tags" Target="../tags/tag491.xml"/><Relationship Id="rId1" Type="http://schemas.openxmlformats.org/officeDocument/2006/relationships/vmlDrawing" Target="../drawings/vmlDrawing96.vml"/><Relationship Id="rId6" Type="http://schemas.openxmlformats.org/officeDocument/2006/relationships/image" Target="../media/image4.emf"/><Relationship Id="rId5" Type="http://schemas.openxmlformats.org/officeDocument/2006/relationships/oleObject" Target="../embeddings/oleObject96.bin"/><Relationship Id="rId4"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tags" Target="../tags/tag494.xml"/><Relationship Id="rId2" Type="http://schemas.openxmlformats.org/officeDocument/2006/relationships/tags" Target="../tags/tag493.xml"/><Relationship Id="rId1" Type="http://schemas.openxmlformats.org/officeDocument/2006/relationships/vmlDrawing" Target="../drawings/vmlDrawing97.vml"/><Relationship Id="rId6" Type="http://schemas.openxmlformats.org/officeDocument/2006/relationships/image" Target="../media/image4.emf"/><Relationship Id="rId5" Type="http://schemas.openxmlformats.org/officeDocument/2006/relationships/oleObject" Target="../embeddings/oleObject97.bin"/><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tags" Target="../tags/tag345.xml"/><Relationship Id="rId2" Type="http://schemas.openxmlformats.org/officeDocument/2006/relationships/tags" Target="../tags/tag344.xml"/><Relationship Id="rId1" Type="http://schemas.openxmlformats.org/officeDocument/2006/relationships/vmlDrawing" Target="../drawings/vmlDrawing33.vml"/><Relationship Id="rId6" Type="http://schemas.openxmlformats.org/officeDocument/2006/relationships/image" Target="../media/image4.emf"/><Relationship Id="rId5" Type="http://schemas.openxmlformats.org/officeDocument/2006/relationships/oleObject" Target="../embeddings/oleObject33.bin"/><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tags" Target="../tags/tag347.xml"/><Relationship Id="rId2" Type="http://schemas.openxmlformats.org/officeDocument/2006/relationships/tags" Target="../tags/tag346.xml"/><Relationship Id="rId1" Type="http://schemas.openxmlformats.org/officeDocument/2006/relationships/vmlDrawing" Target="../drawings/vmlDrawing34.vml"/><Relationship Id="rId6" Type="http://schemas.openxmlformats.org/officeDocument/2006/relationships/image" Target="../media/image4.emf"/><Relationship Id="rId5" Type="http://schemas.openxmlformats.org/officeDocument/2006/relationships/oleObject" Target="../embeddings/oleObject34.bin"/><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8" hidden="1">
            <a:extLst>
              <a:ext uri="{FF2B5EF4-FFF2-40B4-BE49-F238E27FC236}">
                <a16:creationId xmlns:a16="http://schemas.microsoft.com/office/drawing/2014/main" id="{DFC82A3A-0A2D-4C91-9164-E53833C359F6}"/>
              </a:ext>
            </a:extLst>
          </p:cNvPr>
          <p:cNvGraphicFramePr>
            <a:graphicFrameLocks noChangeAspect="1"/>
          </p:cNvGraphicFramePr>
          <p:nvPr>
            <p:custDataLst>
              <p:tags r:id="rId2"/>
            </p:custDataLst>
            <p:extLst>
              <p:ext uri="{D42A27DB-BD31-4B8C-83A1-F6EECF244321}">
                <p14:modId xmlns:p14="http://schemas.microsoft.com/office/powerpoint/2010/main" val="6465949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747" name="think-cell Slide" r:id="rId9" imgW="572" imgH="588" progId="TCLayout.ActiveDocument.1">
                  <p:embed/>
                </p:oleObj>
              </mc:Choice>
              <mc:Fallback>
                <p:oleObj name="think-cell Slide" r:id="rId9" imgW="572" imgH="588" progId="TCLayout.ActiveDocument.1">
                  <p:embed/>
                  <p:pic>
                    <p:nvPicPr>
                      <p:cNvPr id="3" name="Object 8" hidden="1">
                        <a:extLst>
                          <a:ext uri="{FF2B5EF4-FFF2-40B4-BE49-F238E27FC236}">
                            <a16:creationId xmlns:a16="http://schemas.microsoft.com/office/drawing/2014/main" id="{DFC82A3A-0A2D-4C91-9164-E53833C359F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7" hidden="1">
            <a:extLst>
              <a:ext uri="{FF2B5EF4-FFF2-40B4-BE49-F238E27FC236}">
                <a16:creationId xmlns:a16="http://schemas.microsoft.com/office/drawing/2014/main" id="{108DE052-9238-470A-B7A3-D8EB461E3CEB}"/>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US" sz="44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3" name="ClientLogo">
            <a:extLst>
              <a:ext uri="{FF2B5EF4-FFF2-40B4-BE49-F238E27FC236}">
                <a16:creationId xmlns:a16="http://schemas.microsoft.com/office/drawing/2014/main" id="{65325749-7AAF-48BD-98A6-4CB5E7984FC3}"/>
              </a:ext>
            </a:extLst>
          </p:cNvPr>
          <p:cNvSpPr>
            <a:spLocks noGrp="1"/>
          </p:cNvSpPr>
          <p:nvPr>
            <p:ph type="pic" sz="quarter" idx="14"/>
            <p:custDataLst>
              <p:tags r:id="rId4"/>
            </p:custDataLst>
          </p:nvPr>
        </p:nvSpPr>
        <p:spPr/>
      </p:sp>
      <p:sp>
        <p:nvSpPr>
          <p:cNvPr id="12" name="Documenttype">
            <a:extLst>
              <a:ext uri="{FF2B5EF4-FFF2-40B4-BE49-F238E27FC236}">
                <a16:creationId xmlns:a16="http://schemas.microsoft.com/office/drawing/2014/main" id="{9D5E38D1-D534-4062-B982-941B1C9C183C}"/>
              </a:ext>
            </a:extLst>
          </p:cNvPr>
          <p:cNvSpPr>
            <a:spLocks noGrp="1"/>
          </p:cNvSpPr>
          <p:nvPr>
            <p:ph type="body" sz="quarter" idx="13"/>
            <p:custDataLst>
              <p:tags r:id="rId5"/>
            </p:custDataLst>
          </p:nvPr>
        </p:nvSpPr>
        <p:spPr/>
        <p:txBody>
          <a:bodyPr/>
          <a:lstStyle/>
          <a:p>
            <a:endParaRPr lang="en-US"/>
          </a:p>
        </p:txBody>
      </p:sp>
      <p:sp>
        <p:nvSpPr>
          <p:cNvPr id="11" name="Subtitle">
            <a:extLst>
              <a:ext uri="{FF2B5EF4-FFF2-40B4-BE49-F238E27FC236}">
                <a16:creationId xmlns:a16="http://schemas.microsoft.com/office/drawing/2014/main" id="{20BEFABD-F324-4FAB-9070-4ABF9FDF650E}"/>
              </a:ext>
            </a:extLst>
          </p:cNvPr>
          <p:cNvSpPr>
            <a:spLocks noGrp="1"/>
          </p:cNvSpPr>
          <p:nvPr>
            <p:ph type="subTitle" idx="1"/>
            <p:custDataLst>
              <p:tags r:id="rId6"/>
            </p:custDataLst>
          </p:nvPr>
        </p:nvSpPr>
        <p:spPr/>
        <p:txBody>
          <a:bodyPr/>
          <a:lstStyle/>
          <a:p>
            <a:endParaRPr lang="en-US" dirty="0"/>
          </a:p>
        </p:txBody>
      </p:sp>
      <p:sp>
        <p:nvSpPr>
          <p:cNvPr id="4" name="Title">
            <a:extLst>
              <a:ext uri="{FF2B5EF4-FFF2-40B4-BE49-F238E27FC236}">
                <a16:creationId xmlns:a16="http://schemas.microsoft.com/office/drawing/2014/main" id="{FA5D4630-F7DD-45DE-8B28-13C4C3DDAD21}"/>
              </a:ext>
            </a:extLst>
          </p:cNvPr>
          <p:cNvSpPr>
            <a:spLocks noGrp="1"/>
          </p:cNvSpPr>
          <p:nvPr>
            <p:ph type="title"/>
            <p:custDataLst>
              <p:tags r:id="rId7"/>
            </p:custDataLst>
          </p:nvPr>
        </p:nvSpPr>
        <p:spPr/>
        <p:txBody>
          <a:bodyPr/>
          <a:lstStyle/>
          <a:p>
            <a:r>
              <a:rPr lang="en-US" dirty="0"/>
              <a:t>Some of the solutions available on Azure</a:t>
            </a:r>
          </a:p>
        </p:txBody>
      </p:sp>
    </p:spTree>
    <p:extLst>
      <p:ext uri="{BB962C8B-B14F-4D97-AF65-F5344CB8AC3E}">
        <p14:creationId xmlns:p14="http://schemas.microsoft.com/office/powerpoint/2010/main" val="3095890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A70B1AE-8B55-4BDE-BC60-2C1D4028309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7767"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FA70B1AE-8B55-4BDE-BC60-2C1D4028309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8D14F95-C492-4338-8461-486004A388FF}"/>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7DABDF2-4819-4B13-A3D5-693E70C3DACE}"/>
              </a:ext>
            </a:extLst>
          </p:cNvPr>
          <p:cNvSpPr>
            <a:spLocks noGrp="1"/>
          </p:cNvSpPr>
          <p:nvPr>
            <p:ph type="title"/>
          </p:nvPr>
        </p:nvSpPr>
        <p:spPr/>
        <p:txBody>
          <a:bodyPr/>
          <a:lstStyle/>
          <a:p>
            <a:r>
              <a:rPr lang="en-US" cap="small" dirty="0"/>
              <a:t>Internet of Things (IoT)</a:t>
            </a:r>
            <a:endParaRPr lang="en-US" dirty="0"/>
          </a:p>
        </p:txBody>
      </p:sp>
      <p:sp>
        <p:nvSpPr>
          <p:cNvPr id="3" name="Subtitle 2">
            <a:extLst>
              <a:ext uri="{FF2B5EF4-FFF2-40B4-BE49-F238E27FC236}">
                <a16:creationId xmlns:a16="http://schemas.microsoft.com/office/drawing/2014/main" id="{87F7FB55-9808-44DA-94DE-3F69BDF559E8}"/>
              </a:ext>
            </a:extLst>
          </p:cNvPr>
          <p:cNvSpPr>
            <a:spLocks noGrp="1"/>
          </p:cNvSpPr>
          <p:nvPr>
            <p:ph type="subTitle" idx="1"/>
          </p:nvPr>
        </p:nvSpPr>
        <p:spPr>
          <a:xfrm>
            <a:off x="554736" y="3659644"/>
            <a:ext cx="2514600" cy="584775"/>
          </a:xfrm>
        </p:spPr>
        <p:txBody>
          <a:bodyPr/>
          <a:lstStyle/>
          <a:p>
            <a:r>
              <a:rPr lang="en-US" b="1" cap="small" dirty="0"/>
              <a:t>Azure IoT Hub</a:t>
            </a:r>
          </a:p>
          <a:p>
            <a:endParaRPr lang="en-US" dirty="0"/>
          </a:p>
        </p:txBody>
      </p:sp>
      <p:sp>
        <p:nvSpPr>
          <p:cNvPr id="4" name="Text Placeholder 3">
            <a:extLst>
              <a:ext uri="{FF2B5EF4-FFF2-40B4-BE49-F238E27FC236}">
                <a16:creationId xmlns:a16="http://schemas.microsoft.com/office/drawing/2014/main" id="{2C7754DE-70B6-4C40-AB45-5617CBAA4429}"/>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C9E214C4-CEB7-40F9-8AF4-315542BC5C23}"/>
              </a:ext>
            </a:extLst>
          </p:cNvPr>
          <p:cNvSpPr/>
          <p:nvPr/>
        </p:nvSpPr>
        <p:spPr>
          <a:xfrm>
            <a:off x="5691899" y="1317133"/>
            <a:ext cx="8344943" cy="369332"/>
          </a:xfrm>
          <a:prstGeom prst="rect">
            <a:avLst/>
          </a:prstGeom>
        </p:spPr>
        <p:txBody>
          <a:bodyPr wrap="square">
            <a:spAutoFit/>
          </a:bodyPr>
          <a:lstStyle/>
          <a:p>
            <a:r>
              <a:rPr lang="en-US" dirty="0"/>
              <a:t>IoT Hub Standard tier pricing</a:t>
            </a:r>
          </a:p>
        </p:txBody>
      </p:sp>
      <p:graphicFrame>
        <p:nvGraphicFramePr>
          <p:cNvPr id="10" name="Table 9">
            <a:extLst>
              <a:ext uri="{FF2B5EF4-FFF2-40B4-BE49-F238E27FC236}">
                <a16:creationId xmlns:a16="http://schemas.microsoft.com/office/drawing/2014/main" id="{D528F582-E1C3-4FB7-ABEF-B91837FF65D3}"/>
              </a:ext>
            </a:extLst>
          </p:cNvPr>
          <p:cNvGraphicFramePr>
            <a:graphicFrameLocks noGrp="1"/>
          </p:cNvGraphicFramePr>
          <p:nvPr>
            <p:extLst>
              <p:ext uri="{D42A27DB-BD31-4B8C-83A1-F6EECF244321}">
                <p14:modId xmlns:p14="http://schemas.microsoft.com/office/powerpoint/2010/main" val="1341909525"/>
              </p:ext>
            </p:extLst>
          </p:nvPr>
        </p:nvGraphicFramePr>
        <p:xfrm>
          <a:off x="4575859" y="1941909"/>
          <a:ext cx="5671186" cy="2302510"/>
        </p:xfrm>
        <a:graphic>
          <a:graphicData uri="http://schemas.openxmlformats.org/drawingml/2006/table">
            <a:tbl>
              <a:tblPr firstRow="1" firstCol="1" bandRow="1">
                <a:tableStyleId>{5C22544A-7EE6-4342-B048-85BDC9FD1C3A}</a:tableStyleId>
              </a:tblPr>
              <a:tblGrid>
                <a:gridCol w="2178368">
                  <a:extLst>
                    <a:ext uri="{9D8B030D-6E8A-4147-A177-3AD203B41FA5}">
                      <a16:colId xmlns:a16="http://schemas.microsoft.com/office/drawing/2014/main" val="1757098277"/>
                    </a:ext>
                  </a:extLst>
                </a:gridCol>
                <a:gridCol w="2178368">
                  <a:extLst>
                    <a:ext uri="{9D8B030D-6E8A-4147-A177-3AD203B41FA5}">
                      <a16:colId xmlns:a16="http://schemas.microsoft.com/office/drawing/2014/main" val="1094277753"/>
                    </a:ext>
                  </a:extLst>
                </a:gridCol>
                <a:gridCol w="1314450">
                  <a:extLst>
                    <a:ext uri="{9D8B030D-6E8A-4147-A177-3AD203B41FA5}">
                      <a16:colId xmlns:a16="http://schemas.microsoft.com/office/drawing/2014/main" val="876163327"/>
                    </a:ext>
                  </a:extLst>
                </a:gridCol>
              </a:tblGrid>
              <a:tr h="0">
                <a:tc>
                  <a:txBody>
                    <a:bodyPr/>
                    <a:lstStyle/>
                    <a:p>
                      <a:pPr indent="15240">
                        <a:lnSpc>
                          <a:spcPct val="107000"/>
                        </a:lnSpc>
                        <a:spcBef>
                          <a:spcPts val="900"/>
                        </a:spcBef>
                        <a:spcAft>
                          <a:spcPts val="300"/>
                        </a:spcAft>
                      </a:pPr>
                      <a:r>
                        <a:rPr lang="en-US" sz="1400">
                          <a:effectLst/>
                        </a:rPr>
                        <a:t>Edition</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76200" marR="0" marT="0" marB="0"/>
                </a:tc>
                <a:tc>
                  <a:txBody>
                    <a:bodyPr/>
                    <a:lstStyle/>
                    <a:p>
                      <a:pPr indent="15240">
                        <a:lnSpc>
                          <a:spcPct val="107000"/>
                        </a:lnSpc>
                        <a:spcBef>
                          <a:spcPts val="900"/>
                        </a:spcBef>
                        <a:spcAft>
                          <a:spcPts val="300"/>
                        </a:spcAft>
                      </a:pPr>
                      <a:r>
                        <a:rPr lang="en-US" sz="1400">
                          <a:effectLst/>
                        </a:rPr>
                        <a:t>Monthly Price per IoT Hub Unit</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76200" marR="0" marT="0" marB="0"/>
                </a:tc>
                <a:tc>
                  <a:txBody>
                    <a:bodyPr/>
                    <a:lstStyle/>
                    <a:p>
                      <a:pPr indent="15240">
                        <a:lnSpc>
                          <a:spcPct val="107000"/>
                        </a:lnSpc>
                        <a:spcBef>
                          <a:spcPts val="900"/>
                        </a:spcBef>
                        <a:spcAft>
                          <a:spcPts val="300"/>
                        </a:spcAft>
                      </a:pPr>
                      <a:r>
                        <a:rPr lang="en-US" sz="1400">
                          <a:effectLst/>
                        </a:rPr>
                        <a:t>Messages per day per IoT Hub Unit</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76200" marR="0" marT="0" marB="0"/>
                </a:tc>
                <a:extLst>
                  <a:ext uri="{0D108BD9-81ED-4DB2-BD59-A6C34878D82A}">
                    <a16:rowId xmlns:a16="http://schemas.microsoft.com/office/drawing/2014/main" val="1753212828"/>
                  </a:ext>
                </a:extLst>
              </a:tr>
              <a:tr h="0">
                <a:tc>
                  <a:txBody>
                    <a:bodyPr/>
                    <a:lstStyle/>
                    <a:p>
                      <a:pPr indent="15240">
                        <a:lnSpc>
                          <a:spcPct val="107000"/>
                        </a:lnSpc>
                        <a:spcBef>
                          <a:spcPts val="900"/>
                        </a:spcBef>
                        <a:spcAft>
                          <a:spcPts val="300"/>
                        </a:spcAft>
                      </a:pPr>
                      <a:r>
                        <a:rPr lang="en-US" sz="1400">
                          <a:effectLst/>
                        </a:rPr>
                        <a:t>Free</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0" marR="95250" marT="95250" marB="95250"/>
                </a:tc>
                <a:tc>
                  <a:txBody>
                    <a:bodyPr/>
                    <a:lstStyle/>
                    <a:p>
                      <a:pPr indent="15240">
                        <a:lnSpc>
                          <a:spcPct val="107000"/>
                        </a:lnSpc>
                        <a:spcBef>
                          <a:spcPts val="900"/>
                        </a:spcBef>
                        <a:spcAft>
                          <a:spcPts val="300"/>
                        </a:spcAft>
                      </a:pPr>
                      <a:r>
                        <a:rPr lang="en-US" sz="1400" dirty="0">
                          <a:effectLst/>
                        </a:rPr>
                        <a:t>Free</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0" marR="95250" marT="95250" marB="95250"/>
                </a:tc>
                <a:tc>
                  <a:txBody>
                    <a:bodyPr/>
                    <a:lstStyle/>
                    <a:p>
                      <a:pPr indent="15240">
                        <a:lnSpc>
                          <a:spcPct val="107000"/>
                        </a:lnSpc>
                        <a:spcBef>
                          <a:spcPts val="900"/>
                        </a:spcBef>
                        <a:spcAft>
                          <a:spcPts val="300"/>
                        </a:spcAft>
                      </a:pPr>
                      <a:r>
                        <a:rPr lang="en-US" sz="1400">
                          <a:effectLst/>
                        </a:rPr>
                        <a:t>8,000</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0" marR="95250" marT="95250" marB="95250"/>
                </a:tc>
                <a:extLst>
                  <a:ext uri="{0D108BD9-81ED-4DB2-BD59-A6C34878D82A}">
                    <a16:rowId xmlns:a16="http://schemas.microsoft.com/office/drawing/2014/main" val="1047043190"/>
                  </a:ext>
                </a:extLst>
              </a:tr>
              <a:tr h="0">
                <a:tc>
                  <a:txBody>
                    <a:bodyPr/>
                    <a:lstStyle/>
                    <a:p>
                      <a:pPr indent="15240">
                        <a:lnSpc>
                          <a:spcPct val="107000"/>
                        </a:lnSpc>
                        <a:spcBef>
                          <a:spcPts val="900"/>
                        </a:spcBef>
                        <a:spcAft>
                          <a:spcPts val="300"/>
                        </a:spcAft>
                      </a:pPr>
                      <a:r>
                        <a:rPr lang="en-US" sz="1400">
                          <a:effectLst/>
                        </a:rPr>
                        <a:t>S1</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0" marR="95250" marT="95250" marB="95250"/>
                </a:tc>
                <a:tc>
                  <a:txBody>
                    <a:bodyPr/>
                    <a:lstStyle/>
                    <a:p>
                      <a:pPr indent="15240">
                        <a:lnSpc>
                          <a:spcPct val="107000"/>
                        </a:lnSpc>
                        <a:spcBef>
                          <a:spcPts val="900"/>
                        </a:spcBef>
                        <a:spcAft>
                          <a:spcPts val="300"/>
                        </a:spcAft>
                      </a:pPr>
                      <a:r>
                        <a:rPr lang="en-US" sz="1400" dirty="0">
                          <a:effectLst/>
                        </a:rPr>
                        <a:t>$25</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0" marR="95250" marT="95250" marB="95250"/>
                </a:tc>
                <a:tc>
                  <a:txBody>
                    <a:bodyPr/>
                    <a:lstStyle/>
                    <a:p>
                      <a:pPr indent="15240">
                        <a:lnSpc>
                          <a:spcPct val="107000"/>
                        </a:lnSpc>
                        <a:spcBef>
                          <a:spcPts val="900"/>
                        </a:spcBef>
                        <a:spcAft>
                          <a:spcPts val="300"/>
                        </a:spcAft>
                      </a:pPr>
                      <a:r>
                        <a:rPr lang="en-US" sz="1400" dirty="0">
                          <a:effectLst/>
                        </a:rPr>
                        <a:t>400,000</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0" marR="95250" marT="95250" marB="95250"/>
                </a:tc>
                <a:extLst>
                  <a:ext uri="{0D108BD9-81ED-4DB2-BD59-A6C34878D82A}">
                    <a16:rowId xmlns:a16="http://schemas.microsoft.com/office/drawing/2014/main" val="3471768662"/>
                  </a:ext>
                </a:extLst>
              </a:tr>
              <a:tr h="0">
                <a:tc>
                  <a:txBody>
                    <a:bodyPr/>
                    <a:lstStyle/>
                    <a:p>
                      <a:pPr indent="15240">
                        <a:lnSpc>
                          <a:spcPct val="107000"/>
                        </a:lnSpc>
                        <a:spcBef>
                          <a:spcPts val="900"/>
                        </a:spcBef>
                        <a:spcAft>
                          <a:spcPts val="300"/>
                        </a:spcAft>
                      </a:pPr>
                      <a:r>
                        <a:rPr lang="en-US" sz="1400">
                          <a:effectLst/>
                        </a:rPr>
                        <a:t>S2</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0" marR="95250" marT="95250" marB="95250"/>
                </a:tc>
                <a:tc>
                  <a:txBody>
                    <a:bodyPr/>
                    <a:lstStyle/>
                    <a:p>
                      <a:pPr indent="15240">
                        <a:lnSpc>
                          <a:spcPct val="107000"/>
                        </a:lnSpc>
                        <a:spcBef>
                          <a:spcPts val="900"/>
                        </a:spcBef>
                        <a:spcAft>
                          <a:spcPts val="300"/>
                        </a:spcAft>
                      </a:pPr>
                      <a:r>
                        <a:rPr lang="en-US" sz="1400">
                          <a:effectLst/>
                        </a:rPr>
                        <a:t>$250</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0" marR="95250" marT="95250" marB="95250"/>
                </a:tc>
                <a:tc>
                  <a:txBody>
                    <a:bodyPr/>
                    <a:lstStyle/>
                    <a:p>
                      <a:pPr indent="15240">
                        <a:lnSpc>
                          <a:spcPct val="107000"/>
                        </a:lnSpc>
                        <a:spcBef>
                          <a:spcPts val="900"/>
                        </a:spcBef>
                        <a:spcAft>
                          <a:spcPts val="300"/>
                        </a:spcAft>
                      </a:pPr>
                      <a:r>
                        <a:rPr lang="en-US" sz="1400" dirty="0">
                          <a:effectLst/>
                        </a:rPr>
                        <a:t>6,000,000</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0" marR="95250" marT="95250" marB="95250"/>
                </a:tc>
                <a:extLst>
                  <a:ext uri="{0D108BD9-81ED-4DB2-BD59-A6C34878D82A}">
                    <a16:rowId xmlns:a16="http://schemas.microsoft.com/office/drawing/2014/main" val="3089401830"/>
                  </a:ext>
                </a:extLst>
              </a:tr>
              <a:tr h="0">
                <a:tc>
                  <a:txBody>
                    <a:bodyPr/>
                    <a:lstStyle/>
                    <a:p>
                      <a:pPr indent="15240">
                        <a:lnSpc>
                          <a:spcPct val="107000"/>
                        </a:lnSpc>
                        <a:spcBef>
                          <a:spcPts val="900"/>
                        </a:spcBef>
                        <a:spcAft>
                          <a:spcPts val="300"/>
                        </a:spcAft>
                      </a:pPr>
                      <a:r>
                        <a:rPr lang="en-US" sz="1400">
                          <a:effectLst/>
                        </a:rPr>
                        <a:t>S3</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0" marR="95250" marT="95250" marB="95250"/>
                </a:tc>
                <a:tc>
                  <a:txBody>
                    <a:bodyPr/>
                    <a:lstStyle/>
                    <a:p>
                      <a:pPr indent="15240">
                        <a:lnSpc>
                          <a:spcPct val="107000"/>
                        </a:lnSpc>
                        <a:spcBef>
                          <a:spcPts val="900"/>
                        </a:spcBef>
                        <a:spcAft>
                          <a:spcPts val="300"/>
                        </a:spcAft>
                      </a:pPr>
                      <a:r>
                        <a:rPr lang="en-US" sz="1400">
                          <a:effectLst/>
                        </a:rPr>
                        <a:t>$2,500</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0" marR="95250" marT="95250" marB="95250"/>
                </a:tc>
                <a:tc>
                  <a:txBody>
                    <a:bodyPr/>
                    <a:lstStyle/>
                    <a:p>
                      <a:pPr indent="15240">
                        <a:lnSpc>
                          <a:spcPct val="107000"/>
                        </a:lnSpc>
                        <a:spcBef>
                          <a:spcPts val="900"/>
                        </a:spcBef>
                        <a:spcAft>
                          <a:spcPts val="300"/>
                        </a:spcAft>
                      </a:pPr>
                      <a:r>
                        <a:rPr lang="en-US" sz="1400" dirty="0">
                          <a:effectLst/>
                        </a:rPr>
                        <a:t>300,000,000</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0" marR="95250" marT="95250" marB="95250"/>
                </a:tc>
                <a:extLst>
                  <a:ext uri="{0D108BD9-81ED-4DB2-BD59-A6C34878D82A}">
                    <a16:rowId xmlns:a16="http://schemas.microsoft.com/office/drawing/2014/main" val="85543695"/>
                  </a:ext>
                </a:extLst>
              </a:tr>
            </a:tbl>
          </a:graphicData>
        </a:graphic>
      </p:graphicFrame>
      <p:sp>
        <p:nvSpPr>
          <p:cNvPr id="11" name="Rectangle 10">
            <a:extLst>
              <a:ext uri="{FF2B5EF4-FFF2-40B4-BE49-F238E27FC236}">
                <a16:creationId xmlns:a16="http://schemas.microsoft.com/office/drawing/2014/main" id="{B7BA4ECE-294B-42FD-82C8-F33DB3FE6F3D}"/>
              </a:ext>
            </a:extLst>
          </p:cNvPr>
          <p:cNvSpPr/>
          <p:nvPr/>
        </p:nvSpPr>
        <p:spPr>
          <a:xfrm>
            <a:off x="3768370" y="4499863"/>
            <a:ext cx="7871942" cy="646331"/>
          </a:xfrm>
          <a:prstGeom prst="rect">
            <a:avLst/>
          </a:prstGeom>
        </p:spPr>
        <p:txBody>
          <a:bodyPr wrap="square">
            <a:spAutoFit/>
          </a:bodyPr>
          <a:lstStyle/>
          <a:p>
            <a:pPr>
              <a:spcBef>
                <a:spcPts val="600"/>
              </a:spcBef>
            </a:pPr>
            <a:r>
              <a:rPr lang="en-US" dirty="0">
                <a:solidFill>
                  <a:srgbClr val="000000"/>
                </a:solidFill>
                <a:latin typeface="inherit"/>
                <a:ea typeface="Times New Roman" panose="02020603050405020304" pitchFamily="18" charset="0"/>
              </a:rPr>
              <a:t>If you use the Device Provisioning Service, there’s a charge of $0.10 for every 1,000 operations.</a:t>
            </a: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95441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A70B1AE-8B55-4BDE-BC60-2C1D4028309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8791"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FA70B1AE-8B55-4BDE-BC60-2C1D4028309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8D14F95-C492-4338-8461-486004A388FF}"/>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7DABDF2-4819-4B13-A3D5-693E70C3DACE}"/>
              </a:ext>
            </a:extLst>
          </p:cNvPr>
          <p:cNvSpPr>
            <a:spLocks noGrp="1"/>
          </p:cNvSpPr>
          <p:nvPr>
            <p:ph type="title"/>
          </p:nvPr>
        </p:nvSpPr>
        <p:spPr/>
        <p:txBody>
          <a:bodyPr/>
          <a:lstStyle/>
          <a:p>
            <a:r>
              <a:rPr lang="en-US" cap="small" dirty="0"/>
              <a:t>Internet of Things (IoT)</a:t>
            </a:r>
            <a:endParaRPr lang="en-US" dirty="0"/>
          </a:p>
        </p:txBody>
      </p:sp>
      <p:sp>
        <p:nvSpPr>
          <p:cNvPr id="3" name="Subtitle 2">
            <a:extLst>
              <a:ext uri="{FF2B5EF4-FFF2-40B4-BE49-F238E27FC236}">
                <a16:creationId xmlns:a16="http://schemas.microsoft.com/office/drawing/2014/main" id="{87F7FB55-9808-44DA-94DE-3F69BDF559E8}"/>
              </a:ext>
            </a:extLst>
          </p:cNvPr>
          <p:cNvSpPr>
            <a:spLocks noGrp="1"/>
          </p:cNvSpPr>
          <p:nvPr>
            <p:ph type="subTitle" idx="1"/>
          </p:nvPr>
        </p:nvSpPr>
        <p:spPr>
          <a:xfrm>
            <a:off x="554736" y="3659644"/>
            <a:ext cx="2514600" cy="584775"/>
          </a:xfrm>
        </p:spPr>
        <p:txBody>
          <a:bodyPr/>
          <a:lstStyle/>
          <a:p>
            <a:r>
              <a:rPr lang="en-US" b="1" cap="small" dirty="0"/>
              <a:t>Azure IoT Central</a:t>
            </a:r>
          </a:p>
          <a:p>
            <a:endParaRPr lang="en-US" dirty="0"/>
          </a:p>
        </p:txBody>
      </p:sp>
      <p:sp>
        <p:nvSpPr>
          <p:cNvPr id="4" name="Text Placeholder 3">
            <a:extLst>
              <a:ext uri="{FF2B5EF4-FFF2-40B4-BE49-F238E27FC236}">
                <a16:creationId xmlns:a16="http://schemas.microsoft.com/office/drawing/2014/main" id="{2C7754DE-70B6-4C40-AB45-5617CBAA4429}"/>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C9E214C4-CEB7-40F9-8AF4-315542BC5C23}"/>
              </a:ext>
            </a:extLst>
          </p:cNvPr>
          <p:cNvSpPr/>
          <p:nvPr/>
        </p:nvSpPr>
        <p:spPr>
          <a:xfrm>
            <a:off x="3670594" y="1302771"/>
            <a:ext cx="8344943" cy="2862322"/>
          </a:xfrm>
          <a:prstGeom prst="rect">
            <a:avLst/>
          </a:prstGeom>
        </p:spPr>
        <p:txBody>
          <a:bodyPr wrap="square">
            <a:spAutoFit/>
          </a:bodyPr>
          <a:lstStyle/>
          <a:p>
            <a:r>
              <a:rPr lang="en-US" dirty="0"/>
              <a:t>IoT Hub is a great way to manage and provision devices, and it provides a robust means of dealing with messages. You can even use Azure Stream Analytics to route messages to Power BI for a near real-time dashboard of device messages, but doing that requires a bit of complex configuration. If you’re looking for a first-class experience in monitoring IoT devices without having to do complex configuration, IoT Central is a good choice.</a:t>
            </a:r>
          </a:p>
          <a:p>
            <a:r>
              <a:rPr lang="en-US" dirty="0"/>
              <a:t>IoT Central is a SaaS offering for IoT devices. Unlike IoT Hub, you don’t have to create any Azure resources to use IoT Central. Instead, you browse to </a:t>
            </a:r>
            <a:r>
              <a:rPr lang="en-US" i="1" u="sng" dirty="0">
                <a:hlinkClick r:id="rId7"/>
              </a:rPr>
              <a:t>https://apps.azureiotcentral.com</a:t>
            </a:r>
            <a:r>
              <a:rPr lang="en-US" dirty="0"/>
              <a:t> and create your app within the web browser interface.</a:t>
            </a:r>
          </a:p>
        </p:txBody>
      </p:sp>
      <p:pic>
        <p:nvPicPr>
          <p:cNvPr id="12" name="Picture 11" descr="In this screen shot, Azure IoT Central shows an application I created previously, along with the option to create a new application. Azure IoT Central is a SaaS offering for monitoring and managing IoT devices.">
            <a:extLst>
              <a:ext uri="{FF2B5EF4-FFF2-40B4-BE49-F238E27FC236}">
                <a16:creationId xmlns:a16="http://schemas.microsoft.com/office/drawing/2014/main" id="{2BD4D808-E6A6-4040-A073-2DAB234C9938}"/>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4868578" y="4165093"/>
            <a:ext cx="5631180" cy="4852670"/>
          </a:xfrm>
          <a:prstGeom prst="rect">
            <a:avLst/>
          </a:prstGeom>
          <a:noFill/>
          <a:ln>
            <a:noFill/>
          </a:ln>
        </p:spPr>
      </p:pic>
    </p:spTree>
    <p:extLst>
      <p:ext uri="{BB962C8B-B14F-4D97-AF65-F5344CB8AC3E}">
        <p14:creationId xmlns:p14="http://schemas.microsoft.com/office/powerpoint/2010/main" val="2078624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A70B1AE-8B55-4BDE-BC60-2C1D4028309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9815"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FA70B1AE-8B55-4BDE-BC60-2C1D4028309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8D14F95-C492-4338-8461-486004A388FF}"/>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7DABDF2-4819-4B13-A3D5-693E70C3DACE}"/>
              </a:ext>
            </a:extLst>
          </p:cNvPr>
          <p:cNvSpPr>
            <a:spLocks noGrp="1"/>
          </p:cNvSpPr>
          <p:nvPr>
            <p:ph type="title"/>
          </p:nvPr>
        </p:nvSpPr>
        <p:spPr/>
        <p:txBody>
          <a:bodyPr/>
          <a:lstStyle/>
          <a:p>
            <a:r>
              <a:rPr lang="en-US" cap="small" dirty="0"/>
              <a:t>Internet of Things (IoT)</a:t>
            </a:r>
            <a:endParaRPr lang="en-US" dirty="0"/>
          </a:p>
        </p:txBody>
      </p:sp>
      <p:sp>
        <p:nvSpPr>
          <p:cNvPr id="3" name="Subtitle 2">
            <a:extLst>
              <a:ext uri="{FF2B5EF4-FFF2-40B4-BE49-F238E27FC236}">
                <a16:creationId xmlns:a16="http://schemas.microsoft.com/office/drawing/2014/main" id="{87F7FB55-9808-44DA-94DE-3F69BDF559E8}"/>
              </a:ext>
            </a:extLst>
          </p:cNvPr>
          <p:cNvSpPr>
            <a:spLocks noGrp="1"/>
          </p:cNvSpPr>
          <p:nvPr>
            <p:ph type="subTitle" idx="1"/>
          </p:nvPr>
        </p:nvSpPr>
        <p:spPr>
          <a:xfrm>
            <a:off x="554736" y="3659644"/>
            <a:ext cx="2514600" cy="584775"/>
          </a:xfrm>
        </p:spPr>
        <p:txBody>
          <a:bodyPr/>
          <a:lstStyle/>
          <a:p>
            <a:r>
              <a:rPr lang="en-US" b="1" cap="small" dirty="0"/>
              <a:t>Azure IoT Central</a:t>
            </a:r>
          </a:p>
          <a:p>
            <a:endParaRPr lang="en-US" dirty="0"/>
          </a:p>
        </p:txBody>
      </p:sp>
      <p:sp>
        <p:nvSpPr>
          <p:cNvPr id="4" name="Text Placeholder 3">
            <a:extLst>
              <a:ext uri="{FF2B5EF4-FFF2-40B4-BE49-F238E27FC236}">
                <a16:creationId xmlns:a16="http://schemas.microsoft.com/office/drawing/2014/main" id="{2C7754DE-70B6-4C40-AB45-5617CBAA4429}"/>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C9E214C4-CEB7-40F9-8AF4-315542BC5C23}"/>
              </a:ext>
            </a:extLst>
          </p:cNvPr>
          <p:cNvSpPr/>
          <p:nvPr/>
        </p:nvSpPr>
        <p:spPr>
          <a:xfrm>
            <a:off x="3670594" y="1302771"/>
            <a:ext cx="8344943" cy="3970318"/>
          </a:xfrm>
          <a:prstGeom prst="rect">
            <a:avLst/>
          </a:prstGeom>
        </p:spPr>
        <p:txBody>
          <a:bodyPr wrap="square">
            <a:spAutoFit/>
          </a:bodyPr>
          <a:lstStyle/>
          <a:p>
            <a:r>
              <a:rPr lang="en-US" dirty="0"/>
              <a:t>To create an IoT app, click on </a:t>
            </a:r>
            <a:r>
              <a:rPr lang="en-US" b="1" dirty="0"/>
              <a:t>New Application</a:t>
            </a:r>
            <a:r>
              <a:rPr lang="en-US" dirty="0"/>
              <a:t>. This opens the Create Application screen, where you can choose either the Trial plan (which does not require an Azure subscription) or Pay-As-You-Go using an Azure subscription. </a:t>
            </a:r>
          </a:p>
          <a:p>
            <a:pPr marL="285750" indent="-285750">
              <a:buFont typeface="Arial" panose="020B0604020202020204" pitchFamily="34" charset="0"/>
              <a:buChar char="•"/>
            </a:pPr>
            <a:r>
              <a:rPr lang="en-US" dirty="0"/>
              <a:t>If you choose a Trial plan, you have 7 days to test IoT Central with any number of devices at no charge, and you can upgrade the app to Pay-As-You-Go at any time within those 7 days. </a:t>
            </a:r>
          </a:p>
          <a:p>
            <a:pPr marL="285750" indent="-285750">
              <a:buFont typeface="Arial" panose="020B0604020202020204" pitchFamily="34" charset="0"/>
              <a:buChar char="•"/>
            </a:pPr>
            <a:r>
              <a:rPr lang="en-US" dirty="0"/>
              <a:t>If you choose Pay-As-You-Go, you pay based on the number of devices you have, but the first five devices are always free.</a:t>
            </a:r>
          </a:p>
          <a:p>
            <a:pPr marL="285750" indent="-285750">
              <a:buFont typeface="Arial" panose="020B0604020202020204" pitchFamily="34" charset="0"/>
              <a:buChar char="•"/>
            </a:pPr>
            <a:endParaRPr lang="en-US" dirty="0"/>
          </a:p>
          <a:p>
            <a:r>
              <a:rPr lang="en-US" dirty="0"/>
              <a:t>You also have the choice of choosing a template, or creating a blank template. </a:t>
            </a:r>
          </a:p>
          <a:p>
            <a:r>
              <a:rPr lang="en-US" dirty="0"/>
              <a:t>After you select your template, scroll down to specify the name for your app and the URL. Also, once your app has been created, you access it directly by using the URL you specify, so you may want that to be descriptive as well.</a:t>
            </a:r>
          </a:p>
          <a:p>
            <a:endParaRPr lang="en-US" dirty="0"/>
          </a:p>
        </p:txBody>
      </p:sp>
    </p:spTree>
    <p:extLst>
      <p:ext uri="{BB962C8B-B14F-4D97-AF65-F5344CB8AC3E}">
        <p14:creationId xmlns:p14="http://schemas.microsoft.com/office/powerpoint/2010/main" val="1807060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A70B1AE-8B55-4BDE-BC60-2C1D4028309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0839"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FA70B1AE-8B55-4BDE-BC60-2C1D4028309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8D14F95-C492-4338-8461-486004A388FF}"/>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7DABDF2-4819-4B13-A3D5-693E70C3DACE}"/>
              </a:ext>
            </a:extLst>
          </p:cNvPr>
          <p:cNvSpPr>
            <a:spLocks noGrp="1"/>
          </p:cNvSpPr>
          <p:nvPr>
            <p:ph type="title"/>
          </p:nvPr>
        </p:nvSpPr>
        <p:spPr/>
        <p:txBody>
          <a:bodyPr/>
          <a:lstStyle/>
          <a:p>
            <a:r>
              <a:rPr lang="en-US" cap="small" dirty="0"/>
              <a:t>Internet of Things (IoT)</a:t>
            </a:r>
            <a:endParaRPr lang="en-US" dirty="0"/>
          </a:p>
        </p:txBody>
      </p:sp>
      <p:sp>
        <p:nvSpPr>
          <p:cNvPr id="3" name="Subtitle 2">
            <a:extLst>
              <a:ext uri="{FF2B5EF4-FFF2-40B4-BE49-F238E27FC236}">
                <a16:creationId xmlns:a16="http://schemas.microsoft.com/office/drawing/2014/main" id="{87F7FB55-9808-44DA-94DE-3F69BDF559E8}"/>
              </a:ext>
            </a:extLst>
          </p:cNvPr>
          <p:cNvSpPr>
            <a:spLocks noGrp="1"/>
          </p:cNvSpPr>
          <p:nvPr>
            <p:ph type="subTitle" idx="1"/>
          </p:nvPr>
        </p:nvSpPr>
        <p:spPr>
          <a:xfrm>
            <a:off x="554736" y="3659644"/>
            <a:ext cx="2514600" cy="584775"/>
          </a:xfrm>
        </p:spPr>
        <p:txBody>
          <a:bodyPr/>
          <a:lstStyle/>
          <a:p>
            <a:r>
              <a:rPr lang="en-US" b="1" cap="small" dirty="0"/>
              <a:t>Azure IoT Central</a:t>
            </a:r>
          </a:p>
          <a:p>
            <a:endParaRPr lang="en-US" dirty="0"/>
          </a:p>
        </p:txBody>
      </p:sp>
      <p:sp>
        <p:nvSpPr>
          <p:cNvPr id="4" name="Text Placeholder 3">
            <a:extLst>
              <a:ext uri="{FF2B5EF4-FFF2-40B4-BE49-F238E27FC236}">
                <a16:creationId xmlns:a16="http://schemas.microsoft.com/office/drawing/2014/main" id="{2C7754DE-70B6-4C40-AB45-5617CBAA4429}"/>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C9E214C4-CEB7-40F9-8AF4-315542BC5C23}"/>
              </a:ext>
            </a:extLst>
          </p:cNvPr>
          <p:cNvSpPr/>
          <p:nvPr/>
        </p:nvSpPr>
        <p:spPr>
          <a:xfrm>
            <a:off x="3670594" y="1302771"/>
            <a:ext cx="8344943" cy="923330"/>
          </a:xfrm>
          <a:prstGeom prst="rect">
            <a:avLst/>
          </a:prstGeom>
        </p:spPr>
        <p:txBody>
          <a:bodyPr wrap="square">
            <a:spAutoFit/>
          </a:bodyPr>
          <a:lstStyle/>
          <a:p>
            <a:r>
              <a:rPr lang="en-US" dirty="0"/>
              <a:t>If you’re using Pay-As-You-Go, you’ll need to specify an Azure Active Directory associated with your subscription, your Azure subscription, and the region where you want to create your app. </a:t>
            </a:r>
          </a:p>
        </p:txBody>
      </p:sp>
      <p:pic>
        <p:nvPicPr>
          <p:cNvPr id="8" name="Picture 7" descr="Specify a name and a URL for your app. If you’re using Pay-As-You-Go, you’ll also need to include your Azure subscription information.">
            <a:extLst>
              <a:ext uri="{FF2B5EF4-FFF2-40B4-BE49-F238E27FC236}">
                <a16:creationId xmlns:a16="http://schemas.microsoft.com/office/drawing/2014/main" id="{F45BE920-6C1A-44ED-AFE8-DC28647EA5EE}"/>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722629" y="2281765"/>
            <a:ext cx="5698490" cy="4700270"/>
          </a:xfrm>
          <a:prstGeom prst="rect">
            <a:avLst/>
          </a:prstGeom>
          <a:noFill/>
          <a:ln>
            <a:noFill/>
          </a:ln>
        </p:spPr>
      </p:pic>
    </p:spTree>
    <p:extLst>
      <p:ext uri="{BB962C8B-B14F-4D97-AF65-F5344CB8AC3E}">
        <p14:creationId xmlns:p14="http://schemas.microsoft.com/office/powerpoint/2010/main" val="2489802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A70B1AE-8B55-4BDE-BC60-2C1D4028309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1863"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FA70B1AE-8B55-4BDE-BC60-2C1D4028309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8D14F95-C492-4338-8461-486004A388FF}"/>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7DABDF2-4819-4B13-A3D5-693E70C3DACE}"/>
              </a:ext>
            </a:extLst>
          </p:cNvPr>
          <p:cNvSpPr>
            <a:spLocks noGrp="1"/>
          </p:cNvSpPr>
          <p:nvPr>
            <p:ph type="title"/>
          </p:nvPr>
        </p:nvSpPr>
        <p:spPr/>
        <p:txBody>
          <a:bodyPr/>
          <a:lstStyle/>
          <a:p>
            <a:r>
              <a:rPr lang="en-US" cap="small" dirty="0"/>
              <a:t>Internet of Things (IoT)</a:t>
            </a:r>
            <a:endParaRPr lang="en-US" dirty="0"/>
          </a:p>
        </p:txBody>
      </p:sp>
      <p:sp>
        <p:nvSpPr>
          <p:cNvPr id="3" name="Subtitle 2">
            <a:extLst>
              <a:ext uri="{FF2B5EF4-FFF2-40B4-BE49-F238E27FC236}">
                <a16:creationId xmlns:a16="http://schemas.microsoft.com/office/drawing/2014/main" id="{87F7FB55-9808-44DA-94DE-3F69BDF559E8}"/>
              </a:ext>
            </a:extLst>
          </p:cNvPr>
          <p:cNvSpPr>
            <a:spLocks noGrp="1"/>
          </p:cNvSpPr>
          <p:nvPr>
            <p:ph type="subTitle" idx="1"/>
          </p:nvPr>
        </p:nvSpPr>
        <p:spPr>
          <a:xfrm>
            <a:off x="554736" y="3659644"/>
            <a:ext cx="2514600" cy="584775"/>
          </a:xfrm>
        </p:spPr>
        <p:txBody>
          <a:bodyPr/>
          <a:lstStyle/>
          <a:p>
            <a:r>
              <a:rPr lang="en-US" b="1" cap="small" dirty="0"/>
              <a:t>Azure IoT Central</a:t>
            </a:r>
          </a:p>
          <a:p>
            <a:endParaRPr lang="en-US" dirty="0"/>
          </a:p>
        </p:txBody>
      </p:sp>
      <p:sp>
        <p:nvSpPr>
          <p:cNvPr id="4" name="Text Placeholder 3">
            <a:extLst>
              <a:ext uri="{FF2B5EF4-FFF2-40B4-BE49-F238E27FC236}">
                <a16:creationId xmlns:a16="http://schemas.microsoft.com/office/drawing/2014/main" id="{2C7754DE-70B6-4C40-AB45-5617CBAA4429}"/>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C9E214C4-CEB7-40F9-8AF4-315542BC5C23}"/>
              </a:ext>
            </a:extLst>
          </p:cNvPr>
          <p:cNvSpPr/>
          <p:nvPr/>
        </p:nvSpPr>
        <p:spPr>
          <a:xfrm>
            <a:off x="3670594" y="1302771"/>
            <a:ext cx="8344943" cy="369332"/>
          </a:xfrm>
          <a:prstGeom prst="rect">
            <a:avLst/>
          </a:prstGeom>
        </p:spPr>
        <p:txBody>
          <a:bodyPr wrap="square">
            <a:spAutoFit/>
          </a:bodyPr>
          <a:lstStyle/>
          <a:p>
            <a:r>
              <a:rPr lang="en-US" dirty="0"/>
              <a:t>if you click on Device Explorer, you can see any devices added </a:t>
            </a:r>
          </a:p>
        </p:txBody>
      </p:sp>
      <p:pic>
        <p:nvPicPr>
          <p:cNvPr id="9" name="Picture 8" descr="In the IoT Central app, you can see any added devices. Here, we have an IoT device named F14_TempMonitor.">
            <a:extLst>
              <a:ext uri="{FF2B5EF4-FFF2-40B4-BE49-F238E27FC236}">
                <a16:creationId xmlns:a16="http://schemas.microsoft.com/office/drawing/2014/main" id="{AF8BC1B1-D0B8-4009-900B-42A20E5B3932}"/>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767246" y="1893607"/>
            <a:ext cx="5641340" cy="3240405"/>
          </a:xfrm>
          <a:prstGeom prst="rect">
            <a:avLst/>
          </a:prstGeom>
          <a:noFill/>
          <a:ln>
            <a:noFill/>
          </a:ln>
        </p:spPr>
      </p:pic>
    </p:spTree>
    <p:extLst>
      <p:ext uri="{BB962C8B-B14F-4D97-AF65-F5344CB8AC3E}">
        <p14:creationId xmlns:p14="http://schemas.microsoft.com/office/powerpoint/2010/main" val="2787261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A70B1AE-8B55-4BDE-BC60-2C1D4028309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887"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FA70B1AE-8B55-4BDE-BC60-2C1D4028309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8D14F95-C492-4338-8461-486004A388FF}"/>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7DABDF2-4819-4B13-A3D5-693E70C3DACE}"/>
              </a:ext>
            </a:extLst>
          </p:cNvPr>
          <p:cNvSpPr>
            <a:spLocks noGrp="1"/>
          </p:cNvSpPr>
          <p:nvPr>
            <p:ph type="title"/>
          </p:nvPr>
        </p:nvSpPr>
        <p:spPr/>
        <p:txBody>
          <a:bodyPr/>
          <a:lstStyle/>
          <a:p>
            <a:r>
              <a:rPr lang="en-US" cap="small" dirty="0"/>
              <a:t>Internet of Things (IoT)</a:t>
            </a:r>
            <a:endParaRPr lang="en-US" dirty="0"/>
          </a:p>
        </p:txBody>
      </p:sp>
      <p:sp>
        <p:nvSpPr>
          <p:cNvPr id="3" name="Subtitle 2">
            <a:extLst>
              <a:ext uri="{FF2B5EF4-FFF2-40B4-BE49-F238E27FC236}">
                <a16:creationId xmlns:a16="http://schemas.microsoft.com/office/drawing/2014/main" id="{87F7FB55-9808-44DA-94DE-3F69BDF559E8}"/>
              </a:ext>
            </a:extLst>
          </p:cNvPr>
          <p:cNvSpPr>
            <a:spLocks noGrp="1"/>
          </p:cNvSpPr>
          <p:nvPr>
            <p:ph type="subTitle" idx="1"/>
          </p:nvPr>
        </p:nvSpPr>
        <p:spPr>
          <a:xfrm>
            <a:off x="554736" y="3659644"/>
            <a:ext cx="2514600" cy="584775"/>
          </a:xfrm>
        </p:spPr>
        <p:txBody>
          <a:bodyPr/>
          <a:lstStyle/>
          <a:p>
            <a:r>
              <a:rPr lang="en-US" b="1" cap="small" dirty="0"/>
              <a:t>Azure IoT Central</a:t>
            </a:r>
          </a:p>
          <a:p>
            <a:endParaRPr lang="en-US" dirty="0"/>
          </a:p>
        </p:txBody>
      </p:sp>
      <p:sp>
        <p:nvSpPr>
          <p:cNvPr id="4" name="Text Placeholder 3">
            <a:extLst>
              <a:ext uri="{FF2B5EF4-FFF2-40B4-BE49-F238E27FC236}">
                <a16:creationId xmlns:a16="http://schemas.microsoft.com/office/drawing/2014/main" id="{2C7754DE-70B6-4C40-AB45-5617CBAA4429}"/>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C9E214C4-CEB7-40F9-8AF4-315542BC5C23}"/>
              </a:ext>
            </a:extLst>
          </p:cNvPr>
          <p:cNvSpPr/>
          <p:nvPr/>
        </p:nvSpPr>
        <p:spPr>
          <a:xfrm>
            <a:off x="3670594" y="1302771"/>
            <a:ext cx="8344943" cy="1200329"/>
          </a:xfrm>
          <a:prstGeom prst="rect">
            <a:avLst/>
          </a:prstGeom>
        </p:spPr>
        <p:txBody>
          <a:bodyPr wrap="square">
            <a:spAutoFit/>
          </a:bodyPr>
          <a:lstStyle/>
          <a:p>
            <a:r>
              <a:rPr lang="en-US" dirty="0"/>
              <a:t>To administer your application, click on </a:t>
            </a:r>
            <a:r>
              <a:rPr lang="en-US" b="1" dirty="0"/>
              <a:t>Administration</a:t>
            </a:r>
            <a:r>
              <a:rPr lang="en-US" dirty="0"/>
              <a:t> on the menu on the left. You can then add and remove users, adjust user roles, change the application name or URL, add a custom image for your application, and so on. You can also copy or delete your application from this screen.</a:t>
            </a:r>
          </a:p>
        </p:txBody>
      </p:sp>
      <p:pic>
        <p:nvPicPr>
          <p:cNvPr id="10" name="Picture 9" descr="From the Administration page, you can add and remove users, change roles, change application settings, and much more.">
            <a:extLst>
              <a:ext uri="{FF2B5EF4-FFF2-40B4-BE49-F238E27FC236}">
                <a16:creationId xmlns:a16="http://schemas.microsoft.com/office/drawing/2014/main" id="{3B3FC04B-6089-4CEA-85D6-AB63ACFA9AEE}"/>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357629" y="2527657"/>
            <a:ext cx="4251592" cy="3654487"/>
          </a:xfrm>
          <a:prstGeom prst="rect">
            <a:avLst/>
          </a:prstGeom>
          <a:noFill/>
          <a:ln>
            <a:noFill/>
          </a:ln>
        </p:spPr>
      </p:pic>
    </p:spTree>
    <p:extLst>
      <p:ext uri="{BB962C8B-B14F-4D97-AF65-F5344CB8AC3E}">
        <p14:creationId xmlns:p14="http://schemas.microsoft.com/office/powerpoint/2010/main" val="3390722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A70B1AE-8B55-4BDE-BC60-2C1D4028309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911"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FA70B1AE-8B55-4BDE-BC60-2C1D4028309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8D14F95-C492-4338-8461-486004A388FF}"/>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7DABDF2-4819-4B13-A3D5-693E70C3DACE}"/>
              </a:ext>
            </a:extLst>
          </p:cNvPr>
          <p:cNvSpPr>
            <a:spLocks noGrp="1"/>
          </p:cNvSpPr>
          <p:nvPr>
            <p:ph type="title"/>
          </p:nvPr>
        </p:nvSpPr>
        <p:spPr/>
        <p:txBody>
          <a:bodyPr/>
          <a:lstStyle/>
          <a:p>
            <a:r>
              <a:rPr lang="en-US" cap="small" dirty="0"/>
              <a:t>Internet of Things (IoT)</a:t>
            </a:r>
            <a:endParaRPr lang="en-US" dirty="0"/>
          </a:p>
        </p:txBody>
      </p:sp>
      <p:sp>
        <p:nvSpPr>
          <p:cNvPr id="3" name="Subtitle 2">
            <a:extLst>
              <a:ext uri="{FF2B5EF4-FFF2-40B4-BE49-F238E27FC236}">
                <a16:creationId xmlns:a16="http://schemas.microsoft.com/office/drawing/2014/main" id="{87F7FB55-9808-44DA-94DE-3F69BDF559E8}"/>
              </a:ext>
            </a:extLst>
          </p:cNvPr>
          <p:cNvSpPr>
            <a:spLocks noGrp="1"/>
          </p:cNvSpPr>
          <p:nvPr>
            <p:ph type="subTitle" idx="1"/>
          </p:nvPr>
        </p:nvSpPr>
        <p:spPr>
          <a:xfrm>
            <a:off x="554736" y="3659644"/>
            <a:ext cx="2514600" cy="584775"/>
          </a:xfrm>
        </p:spPr>
        <p:txBody>
          <a:bodyPr/>
          <a:lstStyle/>
          <a:p>
            <a:r>
              <a:rPr lang="en-US" b="1" cap="small" dirty="0"/>
              <a:t>Azure IoT Central</a:t>
            </a:r>
          </a:p>
          <a:p>
            <a:endParaRPr lang="en-US" dirty="0"/>
          </a:p>
        </p:txBody>
      </p:sp>
      <p:sp>
        <p:nvSpPr>
          <p:cNvPr id="4" name="Text Placeholder 3">
            <a:extLst>
              <a:ext uri="{FF2B5EF4-FFF2-40B4-BE49-F238E27FC236}">
                <a16:creationId xmlns:a16="http://schemas.microsoft.com/office/drawing/2014/main" id="{2C7754DE-70B6-4C40-AB45-5617CBAA4429}"/>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C9E214C4-CEB7-40F9-8AF4-315542BC5C23}"/>
              </a:ext>
            </a:extLst>
          </p:cNvPr>
          <p:cNvSpPr/>
          <p:nvPr/>
        </p:nvSpPr>
        <p:spPr>
          <a:xfrm>
            <a:off x="3670594" y="1302771"/>
            <a:ext cx="8344943" cy="646331"/>
          </a:xfrm>
          <a:prstGeom prst="rect">
            <a:avLst/>
          </a:prstGeom>
        </p:spPr>
        <p:txBody>
          <a:bodyPr wrap="square">
            <a:spAutoFit/>
          </a:bodyPr>
          <a:lstStyle/>
          <a:p>
            <a:r>
              <a:rPr lang="en-US" dirty="0"/>
              <a:t>If you click on a device, you can look at information coming from the device’s sensors</a:t>
            </a:r>
          </a:p>
        </p:txBody>
      </p:sp>
      <p:pic>
        <p:nvPicPr>
          <p:cNvPr id="9" name="Picture 8" descr="Clicking on a device allows me to see data coming from the device sensors. In this figure, I’m looking at the humidity and temperature sensor data from my device.">
            <a:extLst>
              <a:ext uri="{FF2B5EF4-FFF2-40B4-BE49-F238E27FC236}">
                <a16:creationId xmlns:a16="http://schemas.microsoft.com/office/drawing/2014/main" id="{B683BA07-AB3B-45BB-BF04-EB4B83ED993A}"/>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021442" y="1949102"/>
            <a:ext cx="5643245" cy="4250690"/>
          </a:xfrm>
          <a:prstGeom prst="rect">
            <a:avLst/>
          </a:prstGeom>
          <a:noFill/>
          <a:ln>
            <a:noFill/>
          </a:ln>
        </p:spPr>
      </p:pic>
    </p:spTree>
    <p:extLst>
      <p:ext uri="{BB962C8B-B14F-4D97-AF65-F5344CB8AC3E}">
        <p14:creationId xmlns:p14="http://schemas.microsoft.com/office/powerpoint/2010/main" val="2995339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A70B1AE-8B55-4BDE-BC60-2C1D4028309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4935"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FA70B1AE-8B55-4BDE-BC60-2C1D4028309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8D14F95-C492-4338-8461-486004A388FF}"/>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7DABDF2-4819-4B13-A3D5-693E70C3DACE}"/>
              </a:ext>
            </a:extLst>
          </p:cNvPr>
          <p:cNvSpPr>
            <a:spLocks noGrp="1"/>
          </p:cNvSpPr>
          <p:nvPr>
            <p:ph type="title"/>
          </p:nvPr>
        </p:nvSpPr>
        <p:spPr/>
        <p:txBody>
          <a:bodyPr/>
          <a:lstStyle/>
          <a:p>
            <a:r>
              <a:rPr lang="en-US" cap="small" dirty="0"/>
              <a:t>Internet of Things (IoT)</a:t>
            </a:r>
            <a:endParaRPr lang="en-US" dirty="0"/>
          </a:p>
        </p:txBody>
      </p:sp>
      <p:sp>
        <p:nvSpPr>
          <p:cNvPr id="3" name="Subtitle 2">
            <a:extLst>
              <a:ext uri="{FF2B5EF4-FFF2-40B4-BE49-F238E27FC236}">
                <a16:creationId xmlns:a16="http://schemas.microsoft.com/office/drawing/2014/main" id="{87F7FB55-9808-44DA-94DE-3F69BDF559E8}"/>
              </a:ext>
            </a:extLst>
          </p:cNvPr>
          <p:cNvSpPr>
            <a:spLocks noGrp="1"/>
          </p:cNvSpPr>
          <p:nvPr>
            <p:ph type="subTitle" idx="1"/>
          </p:nvPr>
        </p:nvSpPr>
        <p:spPr>
          <a:xfrm>
            <a:off x="554736" y="3659644"/>
            <a:ext cx="2514600" cy="584775"/>
          </a:xfrm>
        </p:spPr>
        <p:txBody>
          <a:bodyPr/>
          <a:lstStyle/>
          <a:p>
            <a:r>
              <a:rPr lang="en-US" b="1" cap="small" dirty="0"/>
              <a:t>Azure IoT Central</a:t>
            </a:r>
          </a:p>
          <a:p>
            <a:endParaRPr lang="en-US" dirty="0"/>
          </a:p>
        </p:txBody>
      </p:sp>
      <p:sp>
        <p:nvSpPr>
          <p:cNvPr id="4" name="Text Placeholder 3">
            <a:extLst>
              <a:ext uri="{FF2B5EF4-FFF2-40B4-BE49-F238E27FC236}">
                <a16:creationId xmlns:a16="http://schemas.microsoft.com/office/drawing/2014/main" id="{2C7754DE-70B6-4C40-AB45-5617CBAA4429}"/>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C9E214C4-CEB7-40F9-8AF4-315542BC5C23}"/>
              </a:ext>
            </a:extLst>
          </p:cNvPr>
          <p:cNvSpPr/>
          <p:nvPr/>
        </p:nvSpPr>
        <p:spPr>
          <a:xfrm>
            <a:off x="3670594" y="1205486"/>
            <a:ext cx="8344943" cy="2308324"/>
          </a:xfrm>
          <a:prstGeom prst="rect">
            <a:avLst/>
          </a:prstGeom>
        </p:spPr>
        <p:txBody>
          <a:bodyPr wrap="square">
            <a:spAutoFit/>
          </a:bodyPr>
          <a:lstStyle/>
          <a:p>
            <a:r>
              <a:rPr lang="en-US" dirty="0"/>
              <a:t>IoT Central also allows you to easily configure rules that will monitor your devices and perform an action you choose when your rule is activated. Notice that we also have a live historical view of the metric in a graph on the right so that you can make more intelligent decisions about the thresholds.</a:t>
            </a:r>
          </a:p>
          <a:p>
            <a:r>
              <a:rPr lang="en-US" dirty="0"/>
              <a:t>When a rule is triggered, IoT Central can send an email to someone with details of what happened. You can also choose to trigger a webhook, make a call to an Azure Function, run a workflow in an Azure Logic App, or run a workflow in Microsoft Flow. </a:t>
            </a:r>
          </a:p>
        </p:txBody>
      </p:sp>
      <p:pic>
        <p:nvPicPr>
          <p:cNvPr id="10" name="Picture 9" descr="You can create rules for events or telemetry on your device. In this screen shot, we are creating a rule that will trigger when the humidity rises to 60 or above.">
            <a:extLst>
              <a:ext uri="{FF2B5EF4-FFF2-40B4-BE49-F238E27FC236}">
                <a16:creationId xmlns:a16="http://schemas.microsoft.com/office/drawing/2014/main" id="{A07A1EF4-C2F3-42FE-A464-E8361F5D6DCD}"/>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261811" y="3513810"/>
            <a:ext cx="5187431" cy="2879814"/>
          </a:xfrm>
          <a:prstGeom prst="rect">
            <a:avLst/>
          </a:prstGeom>
          <a:noFill/>
          <a:ln>
            <a:noFill/>
          </a:ln>
        </p:spPr>
      </p:pic>
    </p:spTree>
    <p:extLst>
      <p:ext uri="{BB962C8B-B14F-4D97-AF65-F5344CB8AC3E}">
        <p14:creationId xmlns:p14="http://schemas.microsoft.com/office/powerpoint/2010/main" val="249224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A70B1AE-8B55-4BDE-BC60-2C1D4028309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5959"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FA70B1AE-8B55-4BDE-BC60-2C1D4028309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8D14F95-C492-4338-8461-486004A388FF}"/>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7DABDF2-4819-4B13-A3D5-693E70C3DACE}"/>
              </a:ext>
            </a:extLst>
          </p:cNvPr>
          <p:cNvSpPr>
            <a:spLocks noGrp="1"/>
          </p:cNvSpPr>
          <p:nvPr>
            <p:ph type="title"/>
          </p:nvPr>
        </p:nvSpPr>
        <p:spPr/>
        <p:txBody>
          <a:bodyPr/>
          <a:lstStyle/>
          <a:p>
            <a:r>
              <a:rPr lang="en-US" cap="small" dirty="0"/>
              <a:t>Internet of Things (IoT)</a:t>
            </a:r>
            <a:endParaRPr lang="en-US" dirty="0"/>
          </a:p>
        </p:txBody>
      </p:sp>
      <p:sp>
        <p:nvSpPr>
          <p:cNvPr id="3" name="Subtitle 2">
            <a:extLst>
              <a:ext uri="{FF2B5EF4-FFF2-40B4-BE49-F238E27FC236}">
                <a16:creationId xmlns:a16="http://schemas.microsoft.com/office/drawing/2014/main" id="{87F7FB55-9808-44DA-94DE-3F69BDF559E8}"/>
              </a:ext>
            </a:extLst>
          </p:cNvPr>
          <p:cNvSpPr>
            <a:spLocks noGrp="1"/>
          </p:cNvSpPr>
          <p:nvPr>
            <p:ph type="subTitle" idx="1"/>
          </p:nvPr>
        </p:nvSpPr>
        <p:spPr>
          <a:xfrm>
            <a:off x="554736" y="3659644"/>
            <a:ext cx="2514600" cy="584775"/>
          </a:xfrm>
        </p:spPr>
        <p:txBody>
          <a:bodyPr/>
          <a:lstStyle/>
          <a:p>
            <a:r>
              <a:rPr lang="en-US" b="1" cap="small" dirty="0"/>
              <a:t>Azure IoT Central</a:t>
            </a:r>
          </a:p>
          <a:p>
            <a:endParaRPr lang="en-US" dirty="0"/>
          </a:p>
        </p:txBody>
      </p:sp>
      <p:sp>
        <p:nvSpPr>
          <p:cNvPr id="4" name="Text Placeholder 3">
            <a:extLst>
              <a:ext uri="{FF2B5EF4-FFF2-40B4-BE49-F238E27FC236}">
                <a16:creationId xmlns:a16="http://schemas.microsoft.com/office/drawing/2014/main" id="{2C7754DE-70B6-4C40-AB45-5617CBAA4429}"/>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C9E214C4-CEB7-40F9-8AF4-315542BC5C23}"/>
              </a:ext>
            </a:extLst>
          </p:cNvPr>
          <p:cNvSpPr/>
          <p:nvPr/>
        </p:nvSpPr>
        <p:spPr>
          <a:xfrm>
            <a:off x="3670594" y="1205486"/>
            <a:ext cx="8344943" cy="1200329"/>
          </a:xfrm>
          <a:prstGeom prst="rect">
            <a:avLst/>
          </a:prstGeom>
        </p:spPr>
        <p:txBody>
          <a:bodyPr wrap="square">
            <a:spAutoFit/>
          </a:bodyPr>
          <a:lstStyle/>
          <a:p>
            <a:r>
              <a:rPr lang="en-US" dirty="0"/>
              <a:t>When you have a large number of devices, it’s convenient to group devices into a device set so that you can take action on many devices at a time. To create a device set, specify a condition that should be met for a device to be added to the set.</a:t>
            </a:r>
          </a:p>
        </p:txBody>
      </p:sp>
      <p:pic>
        <p:nvPicPr>
          <p:cNvPr id="9" name="Picture 8" descr="By adding devices to a device set, you can easily perform actions on a large number of devices. In this screen shot we create a device set for devices with “F14” in the name.">
            <a:extLst>
              <a:ext uri="{FF2B5EF4-FFF2-40B4-BE49-F238E27FC236}">
                <a16:creationId xmlns:a16="http://schemas.microsoft.com/office/drawing/2014/main" id="{6BC682CC-6C8D-49C6-9F1A-B680730A01F7}"/>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296167" y="2405815"/>
            <a:ext cx="4665980" cy="3726264"/>
          </a:xfrm>
          <a:prstGeom prst="rect">
            <a:avLst/>
          </a:prstGeom>
          <a:noFill/>
          <a:ln>
            <a:noFill/>
          </a:ln>
        </p:spPr>
      </p:pic>
    </p:spTree>
    <p:extLst>
      <p:ext uri="{BB962C8B-B14F-4D97-AF65-F5344CB8AC3E}">
        <p14:creationId xmlns:p14="http://schemas.microsoft.com/office/powerpoint/2010/main" val="484833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A70B1AE-8B55-4BDE-BC60-2C1D4028309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6983"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FA70B1AE-8B55-4BDE-BC60-2C1D4028309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8D14F95-C492-4338-8461-486004A388FF}"/>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7DABDF2-4819-4B13-A3D5-693E70C3DACE}"/>
              </a:ext>
            </a:extLst>
          </p:cNvPr>
          <p:cNvSpPr>
            <a:spLocks noGrp="1"/>
          </p:cNvSpPr>
          <p:nvPr>
            <p:ph type="title"/>
          </p:nvPr>
        </p:nvSpPr>
        <p:spPr/>
        <p:txBody>
          <a:bodyPr/>
          <a:lstStyle/>
          <a:p>
            <a:r>
              <a:rPr lang="en-US" cap="small" dirty="0"/>
              <a:t>Internet of Things (IoT)</a:t>
            </a:r>
            <a:endParaRPr lang="en-US" dirty="0"/>
          </a:p>
        </p:txBody>
      </p:sp>
      <p:sp>
        <p:nvSpPr>
          <p:cNvPr id="3" name="Subtitle 2">
            <a:extLst>
              <a:ext uri="{FF2B5EF4-FFF2-40B4-BE49-F238E27FC236}">
                <a16:creationId xmlns:a16="http://schemas.microsoft.com/office/drawing/2014/main" id="{87F7FB55-9808-44DA-94DE-3F69BDF559E8}"/>
              </a:ext>
            </a:extLst>
          </p:cNvPr>
          <p:cNvSpPr>
            <a:spLocks noGrp="1"/>
          </p:cNvSpPr>
          <p:nvPr>
            <p:ph type="subTitle" idx="1"/>
          </p:nvPr>
        </p:nvSpPr>
        <p:spPr>
          <a:xfrm>
            <a:off x="554736" y="3659644"/>
            <a:ext cx="2514600" cy="584775"/>
          </a:xfrm>
        </p:spPr>
        <p:txBody>
          <a:bodyPr/>
          <a:lstStyle/>
          <a:p>
            <a:r>
              <a:rPr lang="en-US" b="1" cap="small" dirty="0"/>
              <a:t>Azure IoT Central</a:t>
            </a:r>
          </a:p>
          <a:p>
            <a:endParaRPr lang="en-US" dirty="0"/>
          </a:p>
        </p:txBody>
      </p:sp>
      <p:sp>
        <p:nvSpPr>
          <p:cNvPr id="4" name="Text Placeholder 3">
            <a:extLst>
              <a:ext uri="{FF2B5EF4-FFF2-40B4-BE49-F238E27FC236}">
                <a16:creationId xmlns:a16="http://schemas.microsoft.com/office/drawing/2014/main" id="{2C7754DE-70B6-4C40-AB45-5617CBAA4429}"/>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C9E214C4-CEB7-40F9-8AF4-315542BC5C23}"/>
              </a:ext>
            </a:extLst>
          </p:cNvPr>
          <p:cNvSpPr/>
          <p:nvPr/>
        </p:nvSpPr>
        <p:spPr>
          <a:xfrm>
            <a:off x="3670594" y="1205486"/>
            <a:ext cx="8344943" cy="1754326"/>
          </a:xfrm>
          <a:prstGeom prst="rect">
            <a:avLst/>
          </a:prstGeom>
        </p:spPr>
        <p:txBody>
          <a:bodyPr wrap="square">
            <a:spAutoFit/>
          </a:bodyPr>
          <a:lstStyle/>
          <a:p>
            <a:r>
              <a:rPr lang="en-US" dirty="0"/>
              <a:t>Once you’ve created a device set, you can take action on the devices in it by creating a job. Click on </a:t>
            </a:r>
            <a:r>
              <a:rPr lang="en-US" b="1" dirty="0"/>
              <a:t>Jobs</a:t>
            </a:r>
            <a:r>
              <a:rPr lang="en-US" dirty="0"/>
              <a:t> on the main menu of your application to configure your job. A job can modify properties, change settings, or send commands to devices. </a:t>
            </a:r>
          </a:p>
          <a:p>
            <a:r>
              <a:rPr lang="en-US" dirty="0"/>
              <a:t>IoT Central also allows you to perform analytics on metrics from devices in a device set. </a:t>
            </a:r>
          </a:p>
        </p:txBody>
      </p:sp>
      <p:pic>
        <p:nvPicPr>
          <p:cNvPr id="10" name="Picture 9" descr="You interact with devices in a device set using jobs. Jobs can change properties, settings, or send commands to a device. In this screen shot we are using a job to set the IR sensor on devices with F14 in their name.">
            <a:extLst>
              <a:ext uri="{FF2B5EF4-FFF2-40B4-BE49-F238E27FC236}">
                <a16:creationId xmlns:a16="http://schemas.microsoft.com/office/drawing/2014/main" id="{E13ED9E1-FDDB-4A7C-AF3E-EBF1FB56B157}"/>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402423" y="3129089"/>
            <a:ext cx="3997609" cy="3119588"/>
          </a:xfrm>
          <a:prstGeom prst="rect">
            <a:avLst/>
          </a:prstGeom>
          <a:noFill/>
          <a:ln>
            <a:noFill/>
          </a:ln>
        </p:spPr>
      </p:pic>
    </p:spTree>
    <p:extLst>
      <p:ext uri="{BB962C8B-B14F-4D97-AF65-F5344CB8AC3E}">
        <p14:creationId xmlns:p14="http://schemas.microsoft.com/office/powerpoint/2010/main" val="1667062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2"/>
            </p:custDataLst>
            <p:extLst>
              <p:ext uri="{D42A27DB-BD31-4B8C-83A1-F6EECF244321}">
                <p14:modId xmlns:p14="http://schemas.microsoft.com/office/powerpoint/2010/main" val="6136879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97" name="think-cell Slide" r:id="rId12" imgW="186" imgH="179" progId="TCLayout.ActiveDocument.1">
                  <p:embed/>
                </p:oleObj>
              </mc:Choice>
              <mc:Fallback>
                <p:oleObj name="think-cell Slide" r:id="rId12"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6F860C2-D819-4DC2-9761-7C073C30EC5C}"/>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7" name="Rectangle 6" hidden="1">
            <a:extLst>
              <a:ext uri="{FF2B5EF4-FFF2-40B4-BE49-F238E27FC236}">
                <a16:creationId xmlns:a16="http://schemas.microsoft.com/office/drawing/2014/main" id="{89773A46-7FAB-4E4B-A7B0-98CD03D7D867}"/>
              </a:ext>
            </a:extLst>
          </p:cNvPr>
          <p:cNvSpPr/>
          <p:nvPr>
            <p:custDataLst>
              <p:tags r:id="rId4"/>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5"/>
            </p:custDataLst>
          </p:nvPr>
        </p:nvSpPr>
        <p:spPr>
          <a:xfrm>
            <a:off x="554736" y="1706563"/>
            <a:ext cx="3813048" cy="346249"/>
          </a:xfrm>
        </p:spPr>
        <p:txBody>
          <a:bodyPr vert="horz">
            <a:spAutoFit/>
          </a:bodyPr>
          <a:lstStyle/>
          <a:p>
            <a:r>
              <a:rPr lang="en-US" dirty="0"/>
              <a:t>Agenda</a:t>
            </a:r>
          </a:p>
        </p:txBody>
      </p:sp>
      <p:sp>
        <p:nvSpPr>
          <p:cNvPr id="18" name="1. On-page tracker">
            <a:extLst>
              <a:ext uri="{FF2B5EF4-FFF2-40B4-BE49-F238E27FC236}">
                <a16:creationId xmlns:a16="http://schemas.microsoft.com/office/drawing/2014/main" id="{F68542A4-BED1-4371-BE4F-3A1D84D342C6}"/>
              </a:ext>
            </a:extLst>
          </p:cNvPr>
          <p:cNvSpPr>
            <a:spLocks noGrp="1"/>
          </p:cNvSpPr>
          <p:nvPr>
            <p:ph type="body" sz="quarter" idx="17"/>
            <p:custDataLst>
              <p:tags r:id="rId6"/>
            </p:custDataLst>
          </p:nvPr>
        </p:nvSpPr>
        <p:spPr/>
        <p:txBody>
          <a:bodyPr/>
          <a:lstStyle/>
          <a:p>
            <a:endParaRPr lang="en-US"/>
          </a:p>
        </p:txBody>
      </p:sp>
      <p:sp>
        <p:nvSpPr>
          <p:cNvPr id="6" name="Text Placeholder 2">
            <a:extLst>
              <a:ext uri="{FF2B5EF4-FFF2-40B4-BE49-F238E27FC236}">
                <a16:creationId xmlns:a16="http://schemas.microsoft.com/office/drawing/2014/main" id="{192DB789-515B-4504-BE53-6445F2427687}"/>
              </a:ext>
            </a:extLst>
          </p:cNvPr>
          <p:cNvSpPr>
            <a:spLocks noGrp="1"/>
          </p:cNvSpPr>
          <p:nvPr>
            <p:custDataLst>
              <p:tags r:id="rId7"/>
            </p:custDataLst>
          </p:nvPr>
        </p:nvSpPr>
        <p:spPr bwMode="gray">
          <a:xfrm>
            <a:off x="4978399" y="2614613"/>
            <a:ext cx="6661150" cy="407988"/>
          </a:xfrm>
          <a:prstGeom prst="rect">
            <a:avLst/>
          </a:prstGeom>
          <a:solidFill>
            <a:schemeClr val="accent1"/>
          </a:solidFill>
          <a:ln>
            <a:noFill/>
          </a:ln>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b="1" cap="small" dirty="0">
                <a:solidFill>
                  <a:schemeClr val="tx2"/>
                </a:solidFill>
              </a:rPr>
              <a:t>Internet of Things (IoT)</a:t>
            </a:r>
          </a:p>
        </p:txBody>
      </p:sp>
      <p:sp>
        <p:nvSpPr>
          <p:cNvPr id="10" name="Text Placeholder 2">
            <a:hlinkClick r:id="rId14" action="ppaction://hlinksldjump"/>
            <a:extLst>
              <a:ext uri="{FF2B5EF4-FFF2-40B4-BE49-F238E27FC236}">
                <a16:creationId xmlns:a16="http://schemas.microsoft.com/office/drawing/2014/main" id="{23A95B67-8EF7-4067-9D50-9343F515AB27}"/>
              </a:ext>
            </a:extLst>
          </p:cNvPr>
          <p:cNvSpPr>
            <a:spLocks noGrp="1"/>
          </p:cNvSpPr>
          <p:nvPr>
            <p:custDataLst>
              <p:tags r:id="rId8"/>
            </p:custDataLst>
          </p:nvPr>
        </p:nvSpPr>
        <p:spPr bwMode="gray">
          <a:xfrm>
            <a:off x="4978400" y="30226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dirty="0"/>
              <a:t>Big Data and analytics</a:t>
            </a:r>
          </a:p>
        </p:txBody>
      </p:sp>
      <p:sp>
        <p:nvSpPr>
          <p:cNvPr id="11" name="Text Placeholder 2">
            <a:hlinkClick r:id="rId15" action="ppaction://hlinksldjump"/>
            <a:extLst>
              <a:ext uri="{FF2B5EF4-FFF2-40B4-BE49-F238E27FC236}">
                <a16:creationId xmlns:a16="http://schemas.microsoft.com/office/drawing/2014/main" id="{4B150FB6-E2BE-4735-AA4C-85A25F9FFBBC}"/>
              </a:ext>
            </a:extLst>
          </p:cNvPr>
          <p:cNvSpPr>
            <a:spLocks noGrp="1"/>
          </p:cNvSpPr>
          <p:nvPr>
            <p:custDataLst>
              <p:tags r:id="rId9"/>
            </p:custDataLst>
          </p:nvPr>
        </p:nvSpPr>
        <p:spPr bwMode="gray">
          <a:xfrm>
            <a:off x="4978400" y="34290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dirty="0"/>
              <a:t>Artificial Intelligence</a:t>
            </a:r>
          </a:p>
        </p:txBody>
      </p:sp>
      <p:sp>
        <p:nvSpPr>
          <p:cNvPr id="12" name="Text Placeholder 2">
            <a:hlinkClick r:id="rId16" action="ppaction://hlinksldjump"/>
            <a:extLst>
              <a:ext uri="{FF2B5EF4-FFF2-40B4-BE49-F238E27FC236}">
                <a16:creationId xmlns:a16="http://schemas.microsoft.com/office/drawing/2014/main" id="{89F4E7B6-B6E7-4B94-9F27-BA7E52C955EF}"/>
              </a:ext>
            </a:extLst>
          </p:cNvPr>
          <p:cNvSpPr>
            <a:spLocks noGrp="1"/>
          </p:cNvSpPr>
          <p:nvPr>
            <p:custDataLst>
              <p:tags r:id="rId10"/>
            </p:custDataLst>
          </p:nvPr>
        </p:nvSpPr>
        <p:spPr bwMode="gray">
          <a:xfrm>
            <a:off x="4978400" y="3835400"/>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dirty="0"/>
              <a:t>Serverless computing</a:t>
            </a:r>
          </a:p>
        </p:txBody>
      </p:sp>
    </p:spTree>
    <p:extLst>
      <p:ext uri="{BB962C8B-B14F-4D97-AF65-F5344CB8AC3E}">
        <p14:creationId xmlns:p14="http://schemas.microsoft.com/office/powerpoint/2010/main" val="1574601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2"/>
            </p:custDataLst>
            <p:extLst>
              <p:ext uri="{D42A27DB-BD31-4B8C-83A1-F6EECF244321}">
                <p14:modId xmlns:p14="http://schemas.microsoft.com/office/powerpoint/2010/main" val="31873230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8078" name="think-cell Slide" r:id="rId12" imgW="186" imgH="179" progId="TCLayout.ActiveDocument.1">
                  <p:embed/>
                </p:oleObj>
              </mc:Choice>
              <mc:Fallback>
                <p:oleObj name="think-cell Slide" r:id="rId12"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6F860C2-D819-4DC2-9761-7C073C30EC5C}"/>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7" name="Rectangle 6" hidden="1">
            <a:extLst>
              <a:ext uri="{FF2B5EF4-FFF2-40B4-BE49-F238E27FC236}">
                <a16:creationId xmlns:a16="http://schemas.microsoft.com/office/drawing/2014/main" id="{89773A46-7FAB-4E4B-A7B0-98CD03D7D867}"/>
              </a:ext>
            </a:extLst>
          </p:cNvPr>
          <p:cNvSpPr/>
          <p:nvPr>
            <p:custDataLst>
              <p:tags r:id="rId4"/>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5"/>
            </p:custDataLst>
          </p:nvPr>
        </p:nvSpPr>
        <p:spPr>
          <a:xfrm>
            <a:off x="554736" y="1706563"/>
            <a:ext cx="3813048" cy="346249"/>
          </a:xfrm>
        </p:spPr>
        <p:txBody>
          <a:bodyPr vert="horz">
            <a:spAutoFit/>
          </a:bodyPr>
          <a:lstStyle/>
          <a:p>
            <a:r>
              <a:rPr lang="en-US" dirty="0"/>
              <a:t>Agenda</a:t>
            </a:r>
          </a:p>
        </p:txBody>
      </p:sp>
      <p:sp>
        <p:nvSpPr>
          <p:cNvPr id="18" name="1. On-page tracker">
            <a:extLst>
              <a:ext uri="{FF2B5EF4-FFF2-40B4-BE49-F238E27FC236}">
                <a16:creationId xmlns:a16="http://schemas.microsoft.com/office/drawing/2014/main" id="{F68542A4-BED1-4371-BE4F-3A1D84D342C6}"/>
              </a:ext>
            </a:extLst>
          </p:cNvPr>
          <p:cNvSpPr>
            <a:spLocks noGrp="1"/>
          </p:cNvSpPr>
          <p:nvPr>
            <p:ph type="body" sz="quarter" idx="17"/>
            <p:custDataLst>
              <p:tags r:id="rId6"/>
            </p:custDataLst>
          </p:nvPr>
        </p:nvSpPr>
        <p:spPr/>
        <p:txBody>
          <a:bodyPr/>
          <a:lstStyle/>
          <a:p>
            <a:endParaRPr lang="en-US"/>
          </a:p>
        </p:txBody>
      </p:sp>
      <p:sp>
        <p:nvSpPr>
          <p:cNvPr id="6" name="Text Placeholder 2">
            <a:hlinkClick r:id="rId14" action="ppaction://hlinksldjump"/>
            <a:extLst>
              <a:ext uri="{FF2B5EF4-FFF2-40B4-BE49-F238E27FC236}">
                <a16:creationId xmlns:a16="http://schemas.microsoft.com/office/drawing/2014/main" id="{192DB789-515B-4504-BE53-6445F2427687}"/>
              </a:ext>
            </a:extLst>
          </p:cNvPr>
          <p:cNvSpPr>
            <a:spLocks noGrp="1"/>
          </p:cNvSpPr>
          <p:nvPr>
            <p:custDataLst>
              <p:tags r:id="rId7"/>
            </p:custDataLst>
          </p:nvPr>
        </p:nvSpPr>
        <p:spPr bwMode="gray">
          <a:xfrm>
            <a:off x="4978399" y="2614613"/>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dirty="0"/>
              <a:t>Internet of Things (IoT)</a:t>
            </a:r>
          </a:p>
        </p:txBody>
      </p:sp>
      <p:sp>
        <p:nvSpPr>
          <p:cNvPr id="12" name="Text Placeholder 2">
            <a:extLst>
              <a:ext uri="{FF2B5EF4-FFF2-40B4-BE49-F238E27FC236}">
                <a16:creationId xmlns:a16="http://schemas.microsoft.com/office/drawing/2014/main" id="{9ABE9D5E-6AF8-4A4A-8003-9D5FE429BBD4}"/>
              </a:ext>
            </a:extLst>
          </p:cNvPr>
          <p:cNvSpPr>
            <a:spLocks noGrp="1"/>
          </p:cNvSpPr>
          <p:nvPr>
            <p:custDataLst>
              <p:tags r:id="rId8"/>
            </p:custDataLst>
          </p:nvPr>
        </p:nvSpPr>
        <p:spPr bwMode="gray">
          <a:xfrm>
            <a:off x="4978400" y="3022600"/>
            <a:ext cx="6661150" cy="406400"/>
          </a:xfrm>
          <a:prstGeom prst="rect">
            <a:avLst/>
          </a:prstGeom>
          <a:solidFill>
            <a:schemeClr val="accent1"/>
          </a:solidFill>
          <a:ln>
            <a:noFill/>
          </a:ln>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b="1" cap="small">
                <a:solidFill>
                  <a:schemeClr val="tx2"/>
                </a:solidFill>
              </a:rPr>
              <a:t>Big Data and analytics</a:t>
            </a:r>
          </a:p>
        </p:txBody>
      </p:sp>
      <p:sp>
        <p:nvSpPr>
          <p:cNvPr id="16" name="Text Placeholder 2">
            <a:hlinkClick r:id="rId15" action="ppaction://hlinksldjump"/>
            <a:extLst>
              <a:ext uri="{FF2B5EF4-FFF2-40B4-BE49-F238E27FC236}">
                <a16:creationId xmlns:a16="http://schemas.microsoft.com/office/drawing/2014/main" id="{E653E3DA-4A88-4E4B-BB26-5797748597E5}"/>
              </a:ext>
            </a:extLst>
          </p:cNvPr>
          <p:cNvSpPr>
            <a:spLocks noGrp="1"/>
          </p:cNvSpPr>
          <p:nvPr>
            <p:custDataLst>
              <p:tags r:id="rId9"/>
            </p:custDataLst>
          </p:nvPr>
        </p:nvSpPr>
        <p:spPr bwMode="gray">
          <a:xfrm>
            <a:off x="4978400" y="34290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a:t>Artificial Intelligence</a:t>
            </a:r>
          </a:p>
        </p:txBody>
      </p:sp>
      <p:sp>
        <p:nvSpPr>
          <p:cNvPr id="19" name="Text Placeholder 2">
            <a:hlinkClick r:id="rId16" action="ppaction://hlinksldjump"/>
            <a:extLst>
              <a:ext uri="{FF2B5EF4-FFF2-40B4-BE49-F238E27FC236}">
                <a16:creationId xmlns:a16="http://schemas.microsoft.com/office/drawing/2014/main" id="{68E5598B-5D16-4C3C-9F91-9757FE5E6C66}"/>
              </a:ext>
            </a:extLst>
          </p:cNvPr>
          <p:cNvSpPr>
            <a:spLocks noGrp="1"/>
          </p:cNvSpPr>
          <p:nvPr>
            <p:custDataLst>
              <p:tags r:id="rId10"/>
            </p:custDataLst>
          </p:nvPr>
        </p:nvSpPr>
        <p:spPr bwMode="gray">
          <a:xfrm>
            <a:off x="4978400" y="3835400"/>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a:t>Serverless computing</a:t>
            </a:r>
          </a:p>
        </p:txBody>
      </p:sp>
    </p:spTree>
    <p:extLst>
      <p:ext uri="{BB962C8B-B14F-4D97-AF65-F5344CB8AC3E}">
        <p14:creationId xmlns:p14="http://schemas.microsoft.com/office/powerpoint/2010/main" val="1876051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11FAF67-0A7A-44FE-9ADE-9E12BE27C4B4}"/>
              </a:ext>
            </a:extLst>
          </p:cNvPr>
          <p:cNvGraphicFramePr>
            <a:graphicFrameLocks noChangeAspect="1"/>
          </p:cNvGraphicFramePr>
          <p:nvPr>
            <p:custDataLst>
              <p:tags r:id="rId2"/>
            </p:custDataLst>
            <p:extLst>
              <p:ext uri="{D42A27DB-BD31-4B8C-83A1-F6EECF244321}">
                <p14:modId xmlns:p14="http://schemas.microsoft.com/office/powerpoint/2010/main" val="30192744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800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C6BDD4E-47A7-4E31-B7C7-900FE5DC724E}"/>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BCECE9C2-BB54-4360-8540-262934C9B32B}"/>
              </a:ext>
            </a:extLst>
          </p:cNvPr>
          <p:cNvSpPr>
            <a:spLocks noGrp="1"/>
          </p:cNvSpPr>
          <p:nvPr>
            <p:ph type="title"/>
          </p:nvPr>
        </p:nvSpPr>
        <p:spPr/>
        <p:txBody>
          <a:bodyPr/>
          <a:lstStyle/>
          <a:p>
            <a:r>
              <a:rPr lang="en-US" cap="small" dirty="0"/>
              <a:t>Big Data and analytics</a:t>
            </a:r>
            <a:endParaRPr lang="en-US" dirty="0"/>
          </a:p>
        </p:txBody>
      </p:sp>
      <p:sp>
        <p:nvSpPr>
          <p:cNvPr id="3" name="Subtitle 2">
            <a:extLst>
              <a:ext uri="{FF2B5EF4-FFF2-40B4-BE49-F238E27FC236}">
                <a16:creationId xmlns:a16="http://schemas.microsoft.com/office/drawing/2014/main" id="{8022C978-F92E-461B-A776-ED52CFDC73CA}"/>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52AF1699-F2C3-477D-B8E6-DDA70B655614}"/>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5E575B86-BA23-46D1-8DEA-D06FB798FE0F}"/>
              </a:ext>
            </a:extLst>
          </p:cNvPr>
          <p:cNvSpPr/>
          <p:nvPr/>
        </p:nvSpPr>
        <p:spPr>
          <a:xfrm>
            <a:off x="3641558" y="1316095"/>
            <a:ext cx="8213558" cy="3816429"/>
          </a:xfrm>
          <a:prstGeom prst="rect">
            <a:avLst/>
          </a:prstGeom>
        </p:spPr>
        <p:txBody>
          <a:bodyPr wrap="square">
            <a:spAutoFit/>
          </a:bodyPr>
          <a:lstStyle/>
          <a:p>
            <a:pPr>
              <a:spcBef>
                <a:spcPts val="600"/>
              </a:spcBef>
              <a:spcAft>
                <a:spcPts val="600"/>
              </a:spcAft>
            </a:pPr>
            <a:r>
              <a:rPr lang="en-US" dirty="0"/>
              <a:t>Businesses collect tremendous amounts of data from many different sources. As you’ve already learned, Microsoft offers an SLA on Azure services that are in the area of 99.9%+ for availability. Microsoft doesn’t put that number out there and then just cross their fingers that nothing goes wrong. They maintain enormous amounts of data on how the Azure infrastructure is operating, and they use that data to predict problems and react to them before they impact customers.</a:t>
            </a:r>
          </a:p>
          <a:p>
            <a:r>
              <a:rPr lang="en-US" dirty="0"/>
              <a:t>Big data means more data than you can analyze through conventional means within the desired time-frame. By placing big data in a data warehouse, you can then use massive amounts of computing power to analyze multiple pieces of data in parallel, and you can perform analysis on the data much more quickly than you otherwise could.</a:t>
            </a:r>
          </a:p>
          <a:p>
            <a:pPr>
              <a:spcBef>
                <a:spcPts val="600"/>
              </a:spcBef>
              <a:spcAft>
                <a:spcPts val="600"/>
              </a:spcAft>
            </a:pP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66829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11FAF67-0A7A-44FE-9ADE-9E12BE27C4B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9031"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411FAF67-0A7A-44FE-9ADE-9E12BE27C4B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C6BDD4E-47A7-4E31-B7C7-900FE5DC724E}"/>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BCECE9C2-BB54-4360-8540-262934C9B32B}"/>
              </a:ext>
            </a:extLst>
          </p:cNvPr>
          <p:cNvSpPr>
            <a:spLocks noGrp="1"/>
          </p:cNvSpPr>
          <p:nvPr>
            <p:ph type="title"/>
          </p:nvPr>
        </p:nvSpPr>
        <p:spPr/>
        <p:txBody>
          <a:bodyPr/>
          <a:lstStyle/>
          <a:p>
            <a:r>
              <a:rPr lang="en-US" cap="small" dirty="0"/>
              <a:t>Big Data and analytics</a:t>
            </a:r>
            <a:endParaRPr lang="en-US" dirty="0"/>
          </a:p>
        </p:txBody>
      </p:sp>
      <p:sp>
        <p:nvSpPr>
          <p:cNvPr id="3" name="Subtitle 2">
            <a:extLst>
              <a:ext uri="{FF2B5EF4-FFF2-40B4-BE49-F238E27FC236}">
                <a16:creationId xmlns:a16="http://schemas.microsoft.com/office/drawing/2014/main" id="{8022C978-F92E-461B-A776-ED52CFDC73CA}"/>
              </a:ext>
            </a:extLst>
          </p:cNvPr>
          <p:cNvSpPr>
            <a:spLocks noGrp="1"/>
          </p:cNvSpPr>
          <p:nvPr>
            <p:ph type="subTitle" idx="1"/>
          </p:nvPr>
        </p:nvSpPr>
        <p:spPr>
          <a:xfrm>
            <a:off x="554736" y="3659644"/>
            <a:ext cx="2514600" cy="492443"/>
          </a:xfrm>
        </p:spPr>
        <p:txBody>
          <a:bodyPr/>
          <a:lstStyle/>
          <a:p>
            <a:r>
              <a:rPr lang="en-US" b="1" cap="small" dirty="0"/>
              <a:t>Azure SQL Data Warehouse</a:t>
            </a:r>
            <a:endParaRPr lang="en-US" dirty="0"/>
          </a:p>
        </p:txBody>
      </p:sp>
      <p:sp>
        <p:nvSpPr>
          <p:cNvPr id="4" name="Text Placeholder 3">
            <a:extLst>
              <a:ext uri="{FF2B5EF4-FFF2-40B4-BE49-F238E27FC236}">
                <a16:creationId xmlns:a16="http://schemas.microsoft.com/office/drawing/2014/main" id="{52AF1699-F2C3-477D-B8E6-DDA70B655614}"/>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5E575B86-BA23-46D1-8DEA-D06FB798FE0F}"/>
              </a:ext>
            </a:extLst>
          </p:cNvPr>
          <p:cNvSpPr/>
          <p:nvPr/>
        </p:nvSpPr>
        <p:spPr>
          <a:xfrm>
            <a:off x="3641558" y="1316095"/>
            <a:ext cx="8213558" cy="5032147"/>
          </a:xfrm>
          <a:prstGeom prst="rect">
            <a:avLst/>
          </a:prstGeom>
        </p:spPr>
        <p:txBody>
          <a:bodyPr wrap="square">
            <a:spAutoFit/>
          </a:bodyPr>
          <a:lstStyle/>
          <a:p>
            <a:r>
              <a:rPr lang="en-US" dirty="0"/>
              <a:t>Azure SQL Data Warehouse is designed for storing big data that’s in the form of relational data. Data stored in SQL Data Warehouse is in a form quite similar to tables in a SQL Server database, and in fact, when you analyze data in SQL Data Warehouse, you run complex SQL queries against the data.</a:t>
            </a:r>
          </a:p>
          <a:p>
            <a:pPr>
              <a:spcBef>
                <a:spcPts val="600"/>
              </a:spcBef>
              <a:spcAft>
                <a:spcPts val="600"/>
              </a:spcAft>
            </a:pPr>
            <a:r>
              <a:rPr lang="en-US" b="1" dirty="0"/>
              <a:t>Secure authentication</a:t>
            </a:r>
            <a:r>
              <a:rPr lang="en-US" dirty="0"/>
              <a:t> using both SQL Server Authentication in the connection string, which is username and password authentication, and Azure Active Directory. Once a user is authenticated, you can only perform actions that you’ve been authorized to perform, and that authorization is controlled via database permissions.</a:t>
            </a:r>
          </a:p>
          <a:p>
            <a:pPr>
              <a:spcBef>
                <a:spcPts val="600"/>
              </a:spcBef>
              <a:spcAft>
                <a:spcPts val="600"/>
              </a:spcAft>
            </a:pPr>
            <a:r>
              <a:rPr lang="en-US" dirty="0"/>
              <a:t>While your data is in SQL Data Warehouse, it’s encrypted using Transparent Data Encryption (TDE) AES-256 encryption. Data is encrypted using a database encryption key, and this key is protected by a server certificate that’s unique to each SQL Database server. These certificates are rotated by Microsoft at least every 90 days, so you can be assured that your data is safe.</a:t>
            </a:r>
          </a:p>
          <a:p>
            <a:pPr>
              <a:spcBef>
                <a:spcPts val="600"/>
              </a:spcBef>
              <a:spcAft>
                <a:spcPts val="600"/>
              </a:spcAft>
            </a:pPr>
            <a:endParaRPr lang="en-US" dirty="0"/>
          </a:p>
          <a:p>
            <a:pPr>
              <a:spcBef>
                <a:spcPts val="600"/>
              </a:spcBef>
              <a:spcAft>
                <a:spcPts val="600"/>
              </a:spcAft>
            </a:pP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38899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11FAF67-0A7A-44FE-9ADE-9E12BE27C4B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0055"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411FAF67-0A7A-44FE-9ADE-9E12BE27C4B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C6BDD4E-47A7-4E31-B7C7-900FE5DC724E}"/>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BCECE9C2-BB54-4360-8540-262934C9B32B}"/>
              </a:ext>
            </a:extLst>
          </p:cNvPr>
          <p:cNvSpPr>
            <a:spLocks noGrp="1"/>
          </p:cNvSpPr>
          <p:nvPr>
            <p:ph type="title"/>
          </p:nvPr>
        </p:nvSpPr>
        <p:spPr/>
        <p:txBody>
          <a:bodyPr/>
          <a:lstStyle/>
          <a:p>
            <a:r>
              <a:rPr lang="en-US" cap="small" dirty="0"/>
              <a:t>Big Data and analytics</a:t>
            </a:r>
            <a:endParaRPr lang="en-US" dirty="0"/>
          </a:p>
        </p:txBody>
      </p:sp>
      <p:sp>
        <p:nvSpPr>
          <p:cNvPr id="3" name="Subtitle 2">
            <a:extLst>
              <a:ext uri="{FF2B5EF4-FFF2-40B4-BE49-F238E27FC236}">
                <a16:creationId xmlns:a16="http://schemas.microsoft.com/office/drawing/2014/main" id="{8022C978-F92E-461B-A776-ED52CFDC73CA}"/>
              </a:ext>
            </a:extLst>
          </p:cNvPr>
          <p:cNvSpPr>
            <a:spLocks noGrp="1"/>
          </p:cNvSpPr>
          <p:nvPr>
            <p:ph type="subTitle" idx="1"/>
          </p:nvPr>
        </p:nvSpPr>
        <p:spPr>
          <a:xfrm>
            <a:off x="554736" y="3659644"/>
            <a:ext cx="2514600" cy="492443"/>
          </a:xfrm>
        </p:spPr>
        <p:txBody>
          <a:bodyPr/>
          <a:lstStyle/>
          <a:p>
            <a:r>
              <a:rPr lang="en-US" b="1" cap="small" dirty="0"/>
              <a:t>Azure SQL Data Warehouse</a:t>
            </a:r>
            <a:endParaRPr lang="en-US" dirty="0"/>
          </a:p>
        </p:txBody>
      </p:sp>
      <p:sp>
        <p:nvSpPr>
          <p:cNvPr id="4" name="Text Placeholder 3">
            <a:extLst>
              <a:ext uri="{FF2B5EF4-FFF2-40B4-BE49-F238E27FC236}">
                <a16:creationId xmlns:a16="http://schemas.microsoft.com/office/drawing/2014/main" id="{52AF1699-F2C3-477D-B8E6-DDA70B655614}"/>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5E575B86-BA23-46D1-8DEA-D06FB798FE0F}"/>
              </a:ext>
            </a:extLst>
          </p:cNvPr>
          <p:cNvSpPr/>
          <p:nvPr/>
        </p:nvSpPr>
        <p:spPr>
          <a:xfrm>
            <a:off x="3641557" y="1316095"/>
            <a:ext cx="8422105" cy="4755148"/>
          </a:xfrm>
          <a:prstGeom prst="rect">
            <a:avLst/>
          </a:prstGeom>
        </p:spPr>
        <p:txBody>
          <a:bodyPr wrap="square">
            <a:spAutoFit/>
          </a:bodyPr>
          <a:lstStyle/>
          <a:p>
            <a:r>
              <a:rPr lang="en-US" dirty="0"/>
              <a:t>SQL Data Warehouse uses several methods to control costs. </a:t>
            </a:r>
          </a:p>
          <a:p>
            <a:pPr>
              <a:spcBef>
                <a:spcPts val="600"/>
              </a:spcBef>
              <a:spcAft>
                <a:spcPts val="600"/>
              </a:spcAft>
            </a:pPr>
            <a:r>
              <a:rPr lang="en-US" dirty="0"/>
              <a:t>There are two performance tiers available in SQL Data Warehouse, and both of them support scaling up or down and pausing resources so you don’t pay for them. </a:t>
            </a:r>
          </a:p>
          <a:p>
            <a:pPr marL="285750" indent="-285750">
              <a:spcBef>
                <a:spcPts val="600"/>
              </a:spcBef>
              <a:spcAft>
                <a:spcPts val="600"/>
              </a:spcAft>
              <a:buFont typeface="Arial" panose="020B0604020202020204" pitchFamily="34" charset="0"/>
              <a:buChar char="•"/>
            </a:pPr>
            <a:r>
              <a:rPr lang="en-US" dirty="0"/>
              <a:t>The Gen1 performance tier measures compute resources in Data Warehouse Units, or DWUs. When you scale Gen1 data warehouses for more power, you add DWUs. </a:t>
            </a:r>
          </a:p>
          <a:p>
            <a:pPr marL="285750" indent="-285750">
              <a:spcBef>
                <a:spcPts val="600"/>
              </a:spcBef>
              <a:spcAft>
                <a:spcPts val="600"/>
              </a:spcAft>
              <a:buFont typeface="Arial" panose="020B0604020202020204" pitchFamily="34" charset="0"/>
              <a:buChar char="•"/>
            </a:pPr>
            <a:r>
              <a:rPr lang="en-US" dirty="0"/>
              <a:t>The Gen2 tier uses compute Data Warehouse Units, or </a:t>
            </a:r>
            <a:r>
              <a:rPr lang="en-US" dirty="0" err="1"/>
              <a:t>cDWUs</a:t>
            </a:r>
            <a:r>
              <a:rPr lang="en-US" dirty="0"/>
              <a:t>. The difference is that Gen2 uses a local disk-based cache in order to improve performance. As long as you don’t scale or pause the data warehouse, the cache will substantially improve performance. If you do scale or pause, when the data warehouse is restarted, the cache will have to be refreshed, and you won’t experience the same performance improvement until that refresh is complete.</a:t>
            </a:r>
          </a:p>
          <a:p>
            <a:pPr>
              <a:spcBef>
                <a:spcPts val="600"/>
              </a:spcBef>
              <a:spcAft>
                <a:spcPts val="600"/>
              </a:spcAft>
            </a:pP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92062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11FAF67-0A7A-44FE-9ADE-9E12BE27C4B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1079"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411FAF67-0A7A-44FE-9ADE-9E12BE27C4B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C6BDD4E-47A7-4E31-B7C7-900FE5DC724E}"/>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BCECE9C2-BB54-4360-8540-262934C9B32B}"/>
              </a:ext>
            </a:extLst>
          </p:cNvPr>
          <p:cNvSpPr>
            <a:spLocks noGrp="1"/>
          </p:cNvSpPr>
          <p:nvPr>
            <p:ph type="title"/>
          </p:nvPr>
        </p:nvSpPr>
        <p:spPr/>
        <p:txBody>
          <a:bodyPr/>
          <a:lstStyle/>
          <a:p>
            <a:r>
              <a:rPr lang="en-US" cap="small" dirty="0"/>
              <a:t>Big Data and analytics</a:t>
            </a:r>
            <a:endParaRPr lang="en-US" dirty="0"/>
          </a:p>
        </p:txBody>
      </p:sp>
      <p:sp>
        <p:nvSpPr>
          <p:cNvPr id="3" name="Subtitle 2">
            <a:extLst>
              <a:ext uri="{FF2B5EF4-FFF2-40B4-BE49-F238E27FC236}">
                <a16:creationId xmlns:a16="http://schemas.microsoft.com/office/drawing/2014/main" id="{8022C978-F92E-461B-A776-ED52CFDC73CA}"/>
              </a:ext>
            </a:extLst>
          </p:cNvPr>
          <p:cNvSpPr>
            <a:spLocks noGrp="1"/>
          </p:cNvSpPr>
          <p:nvPr>
            <p:ph type="subTitle" idx="1"/>
          </p:nvPr>
        </p:nvSpPr>
        <p:spPr>
          <a:xfrm>
            <a:off x="554736" y="3659644"/>
            <a:ext cx="2514600" cy="492443"/>
          </a:xfrm>
        </p:spPr>
        <p:txBody>
          <a:bodyPr/>
          <a:lstStyle/>
          <a:p>
            <a:r>
              <a:rPr lang="en-US" b="1" cap="small" dirty="0"/>
              <a:t>Azure SQL Data Warehouse</a:t>
            </a:r>
            <a:endParaRPr lang="en-US" dirty="0"/>
          </a:p>
        </p:txBody>
      </p:sp>
      <p:sp>
        <p:nvSpPr>
          <p:cNvPr id="4" name="Text Placeholder 3">
            <a:extLst>
              <a:ext uri="{FF2B5EF4-FFF2-40B4-BE49-F238E27FC236}">
                <a16:creationId xmlns:a16="http://schemas.microsoft.com/office/drawing/2014/main" id="{52AF1699-F2C3-477D-B8E6-DDA70B655614}"/>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5E575B86-BA23-46D1-8DEA-D06FB798FE0F}"/>
              </a:ext>
            </a:extLst>
          </p:cNvPr>
          <p:cNvSpPr/>
          <p:nvPr/>
        </p:nvSpPr>
        <p:spPr>
          <a:xfrm>
            <a:off x="3641557" y="1316095"/>
            <a:ext cx="8422105" cy="2631490"/>
          </a:xfrm>
          <a:prstGeom prst="rect">
            <a:avLst/>
          </a:prstGeom>
        </p:spPr>
        <p:txBody>
          <a:bodyPr wrap="square">
            <a:spAutoFit/>
          </a:bodyPr>
          <a:lstStyle/>
          <a:p>
            <a:r>
              <a:rPr lang="en-US" dirty="0"/>
              <a:t>To use SQL Data Warehouse, you create an instance of it in Azure and then you load data into it using either queries against the database or by using tools like ADF Copy, SQL Server Integration Services, or the command line. You can then run complex queries against your data. Because of the power of SQL Data Warehouse, queries that would otherwise take several minutes to run can run in seconds, and a query that might take days to complete can finish in hours. Finally, you can use Microsoft’s Power BI to gain important insight into your data in an easy-to-use web browser-based environment.</a:t>
            </a:r>
          </a:p>
          <a:p>
            <a:pPr>
              <a:spcBef>
                <a:spcPts val="600"/>
              </a:spcBef>
              <a:spcAft>
                <a:spcPts val="600"/>
              </a:spcAft>
            </a:pP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75762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11FAF67-0A7A-44FE-9ADE-9E12BE27C4B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2103"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411FAF67-0A7A-44FE-9ADE-9E12BE27C4B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C6BDD4E-47A7-4E31-B7C7-900FE5DC724E}"/>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BCECE9C2-BB54-4360-8540-262934C9B32B}"/>
              </a:ext>
            </a:extLst>
          </p:cNvPr>
          <p:cNvSpPr>
            <a:spLocks noGrp="1"/>
          </p:cNvSpPr>
          <p:nvPr>
            <p:ph type="title"/>
          </p:nvPr>
        </p:nvSpPr>
        <p:spPr/>
        <p:txBody>
          <a:bodyPr/>
          <a:lstStyle/>
          <a:p>
            <a:r>
              <a:rPr lang="en-US" cap="small" dirty="0"/>
              <a:t>Big Data and analytics</a:t>
            </a:r>
            <a:endParaRPr lang="en-US" dirty="0"/>
          </a:p>
        </p:txBody>
      </p:sp>
      <p:sp>
        <p:nvSpPr>
          <p:cNvPr id="3" name="Subtitle 2">
            <a:extLst>
              <a:ext uri="{FF2B5EF4-FFF2-40B4-BE49-F238E27FC236}">
                <a16:creationId xmlns:a16="http://schemas.microsoft.com/office/drawing/2014/main" id="{8022C978-F92E-461B-A776-ED52CFDC73CA}"/>
              </a:ext>
            </a:extLst>
          </p:cNvPr>
          <p:cNvSpPr>
            <a:spLocks noGrp="1"/>
          </p:cNvSpPr>
          <p:nvPr>
            <p:ph type="subTitle" idx="1"/>
          </p:nvPr>
        </p:nvSpPr>
        <p:spPr>
          <a:xfrm>
            <a:off x="554736" y="3659644"/>
            <a:ext cx="2514600" cy="246221"/>
          </a:xfrm>
        </p:spPr>
        <p:txBody>
          <a:bodyPr/>
          <a:lstStyle/>
          <a:p>
            <a:r>
              <a:rPr lang="en-US" b="1" cap="small" dirty="0"/>
              <a:t>Azure Data Lake Storage</a:t>
            </a:r>
          </a:p>
        </p:txBody>
      </p:sp>
      <p:sp>
        <p:nvSpPr>
          <p:cNvPr id="4" name="Text Placeholder 3">
            <a:extLst>
              <a:ext uri="{FF2B5EF4-FFF2-40B4-BE49-F238E27FC236}">
                <a16:creationId xmlns:a16="http://schemas.microsoft.com/office/drawing/2014/main" id="{52AF1699-F2C3-477D-B8E6-DDA70B655614}"/>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5E575B86-BA23-46D1-8DEA-D06FB798FE0F}"/>
              </a:ext>
            </a:extLst>
          </p:cNvPr>
          <p:cNvSpPr/>
          <p:nvPr/>
        </p:nvSpPr>
        <p:spPr>
          <a:xfrm>
            <a:off x="3641557" y="1316095"/>
            <a:ext cx="8422105" cy="4985980"/>
          </a:xfrm>
          <a:prstGeom prst="rect">
            <a:avLst/>
          </a:prstGeom>
        </p:spPr>
        <p:txBody>
          <a:bodyPr wrap="square">
            <a:spAutoFit/>
          </a:bodyPr>
          <a:lstStyle/>
          <a:p>
            <a:r>
              <a:rPr lang="en-US" dirty="0"/>
              <a:t>Like SQL Data Warehouse, Azure Data Lake Storage is designed for storing large amounts of data that you’d like to analyze, but Data Lake Storage is designed for a wide array of data instead of relational data. In a data lake, data is stored in </a:t>
            </a:r>
            <a:r>
              <a:rPr lang="en-US" b="1" i="1" dirty="0"/>
              <a:t>containers</a:t>
            </a:r>
            <a:r>
              <a:rPr lang="en-US" dirty="0"/>
              <a:t>. Each container typically contains related data.</a:t>
            </a:r>
          </a:p>
          <a:p>
            <a:endParaRPr lang="en-US" sz="1600" dirty="0">
              <a:effectLst/>
              <a:latin typeface="Times New Roman" panose="02020603050405020304" pitchFamily="18" charset="0"/>
              <a:ea typeface="Times New Roman" panose="02020603050405020304" pitchFamily="18" charset="0"/>
            </a:endParaRPr>
          </a:p>
          <a:p>
            <a:r>
              <a:rPr lang="en-US" dirty="0"/>
              <a:t>The two common modes of accessing data are object-based (such as Azure Blob Storage) and file-based. In an object-based mode, there isn’t a hierarchy of objects. You simply store the object in a flat model. Traditional data lakes use the object-based access mode, but using this mode isn’t always efficient because it requires that you individually interact with each object.</a:t>
            </a:r>
          </a:p>
          <a:p>
            <a:endParaRPr lang="en-US" sz="1600" dirty="0">
              <a:effectLst/>
              <a:latin typeface="Times New Roman" panose="02020603050405020304" pitchFamily="18" charset="0"/>
              <a:ea typeface="Times New Roman" panose="02020603050405020304" pitchFamily="18" charset="0"/>
            </a:endParaRPr>
          </a:p>
          <a:p>
            <a:r>
              <a:rPr lang="en-US" dirty="0"/>
              <a:t>With the introduction of Data Lake Storage Gen2, Microsoft introduced the concept of a hierarchical namespace to storage. This organizes the objects into a system of directories much like the structure of the files on your computer, and it allows for the use of both object-based and file-based models in the same data lake. Microsoft calls this capability </a:t>
            </a:r>
            <a:r>
              <a:rPr lang="en-US" i="1" dirty="0"/>
              <a:t>multi-modal storage</a:t>
            </a:r>
            <a:r>
              <a:rPr lang="en-US" dirty="0"/>
              <a:t>, and Data Lake Storage Gen2 is the first cloud-based solution to offer this capability.</a:t>
            </a:r>
          </a:p>
          <a:p>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33855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11FAF67-0A7A-44FE-9ADE-9E12BE27C4B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28"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411FAF67-0A7A-44FE-9ADE-9E12BE27C4B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C6BDD4E-47A7-4E31-B7C7-900FE5DC724E}"/>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BCECE9C2-BB54-4360-8540-262934C9B32B}"/>
              </a:ext>
            </a:extLst>
          </p:cNvPr>
          <p:cNvSpPr>
            <a:spLocks noGrp="1"/>
          </p:cNvSpPr>
          <p:nvPr>
            <p:ph type="title"/>
          </p:nvPr>
        </p:nvSpPr>
        <p:spPr/>
        <p:txBody>
          <a:bodyPr/>
          <a:lstStyle/>
          <a:p>
            <a:r>
              <a:rPr lang="en-US" cap="small" dirty="0"/>
              <a:t>Big Data and analytics</a:t>
            </a:r>
            <a:endParaRPr lang="en-US" dirty="0"/>
          </a:p>
        </p:txBody>
      </p:sp>
      <p:sp>
        <p:nvSpPr>
          <p:cNvPr id="3" name="Subtitle 2">
            <a:extLst>
              <a:ext uri="{FF2B5EF4-FFF2-40B4-BE49-F238E27FC236}">
                <a16:creationId xmlns:a16="http://schemas.microsoft.com/office/drawing/2014/main" id="{8022C978-F92E-461B-A776-ED52CFDC73CA}"/>
              </a:ext>
            </a:extLst>
          </p:cNvPr>
          <p:cNvSpPr>
            <a:spLocks noGrp="1"/>
          </p:cNvSpPr>
          <p:nvPr>
            <p:ph type="subTitle" idx="1"/>
          </p:nvPr>
        </p:nvSpPr>
        <p:spPr>
          <a:xfrm>
            <a:off x="554736" y="3659644"/>
            <a:ext cx="2514600" cy="246221"/>
          </a:xfrm>
        </p:spPr>
        <p:txBody>
          <a:bodyPr/>
          <a:lstStyle/>
          <a:p>
            <a:r>
              <a:rPr lang="en-US" b="1" cap="small" dirty="0"/>
              <a:t>Azure Data Lake Storage</a:t>
            </a:r>
          </a:p>
        </p:txBody>
      </p:sp>
      <p:sp>
        <p:nvSpPr>
          <p:cNvPr id="4" name="Text Placeholder 3">
            <a:extLst>
              <a:ext uri="{FF2B5EF4-FFF2-40B4-BE49-F238E27FC236}">
                <a16:creationId xmlns:a16="http://schemas.microsoft.com/office/drawing/2014/main" id="{52AF1699-F2C3-477D-B8E6-DDA70B655614}"/>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5E575B86-BA23-46D1-8DEA-D06FB798FE0F}"/>
              </a:ext>
            </a:extLst>
          </p:cNvPr>
          <p:cNvSpPr/>
          <p:nvPr/>
        </p:nvSpPr>
        <p:spPr>
          <a:xfrm>
            <a:off x="3641557" y="1316095"/>
            <a:ext cx="8422105" cy="5078313"/>
          </a:xfrm>
          <a:prstGeom prst="rect">
            <a:avLst/>
          </a:prstGeom>
        </p:spPr>
        <p:txBody>
          <a:bodyPr wrap="square">
            <a:spAutoFit/>
          </a:bodyPr>
          <a:lstStyle/>
          <a:p>
            <a:r>
              <a:rPr lang="en-US" dirty="0"/>
              <a:t>Data Lake Storage is ideal for performing analysis against large amounts of data that aren't stored in a relational way.</a:t>
            </a:r>
          </a:p>
          <a:p>
            <a:endParaRPr lang="en-US" dirty="0"/>
          </a:p>
          <a:p>
            <a:r>
              <a:rPr lang="en-US" dirty="0"/>
              <a:t>Like Azure Blob Storage, Data Lake Storage is available in </a:t>
            </a:r>
            <a:r>
              <a:rPr lang="en-US" b="1" dirty="0"/>
              <a:t>Hot</a:t>
            </a:r>
            <a:r>
              <a:rPr lang="en-US" dirty="0"/>
              <a:t>, </a:t>
            </a:r>
            <a:r>
              <a:rPr lang="en-US" b="1" dirty="0"/>
              <a:t>Cool</a:t>
            </a:r>
            <a:r>
              <a:rPr lang="en-US" dirty="0"/>
              <a:t>, and </a:t>
            </a:r>
            <a:r>
              <a:rPr lang="en-US" b="1" dirty="0"/>
              <a:t>Archive</a:t>
            </a:r>
            <a:r>
              <a:rPr lang="en-US" dirty="0"/>
              <a:t> tiers. The Hot tier has the highest storage costs, but the lowest access costs. The Archive tier has the lowest storage costs, but it has the highest access costs.</a:t>
            </a:r>
          </a:p>
          <a:p>
            <a:endParaRPr lang="en-US" dirty="0"/>
          </a:p>
          <a:p>
            <a:r>
              <a:rPr lang="en-US" dirty="0"/>
              <a:t>If you use the file-based storage in Data Lake Storage Gen2, there are some additional costs for the metadata necessary to implement the file-based hierarchy. There are also some additional costs associated with operations that require recursive calls against the hierarchy. Data Lake Storage supports several open source data analytics platforms, including HDInsight, Hadoop, Cloudera, Azure Databricks, and Hortonworks.</a:t>
            </a:r>
          </a:p>
          <a:p>
            <a:endParaRPr lang="en-US" dirty="0"/>
          </a:p>
          <a:p>
            <a:r>
              <a:rPr lang="en-US" dirty="0"/>
              <a:t>Once you have data available in SQL Data Warehouse or Data Lake Storage, you can use one of Azure’s analytic services to analyze the data, including Azure HDInsight and Azure Databricks.</a:t>
            </a: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13317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11FAF67-0A7A-44FE-9ADE-9E12BE27C4B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151"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411FAF67-0A7A-44FE-9ADE-9E12BE27C4B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C6BDD4E-47A7-4E31-B7C7-900FE5DC724E}"/>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BCECE9C2-BB54-4360-8540-262934C9B32B}"/>
              </a:ext>
            </a:extLst>
          </p:cNvPr>
          <p:cNvSpPr>
            <a:spLocks noGrp="1"/>
          </p:cNvSpPr>
          <p:nvPr>
            <p:ph type="title"/>
          </p:nvPr>
        </p:nvSpPr>
        <p:spPr/>
        <p:txBody>
          <a:bodyPr/>
          <a:lstStyle/>
          <a:p>
            <a:r>
              <a:rPr lang="en-US" cap="small" dirty="0"/>
              <a:t>Big Data and analytics</a:t>
            </a:r>
            <a:endParaRPr lang="en-US" dirty="0"/>
          </a:p>
        </p:txBody>
      </p:sp>
      <p:sp>
        <p:nvSpPr>
          <p:cNvPr id="3" name="Subtitle 2">
            <a:extLst>
              <a:ext uri="{FF2B5EF4-FFF2-40B4-BE49-F238E27FC236}">
                <a16:creationId xmlns:a16="http://schemas.microsoft.com/office/drawing/2014/main" id="{8022C978-F92E-461B-A776-ED52CFDC73CA}"/>
              </a:ext>
            </a:extLst>
          </p:cNvPr>
          <p:cNvSpPr>
            <a:spLocks noGrp="1"/>
          </p:cNvSpPr>
          <p:nvPr>
            <p:ph type="subTitle" idx="1"/>
          </p:nvPr>
        </p:nvSpPr>
        <p:spPr>
          <a:xfrm>
            <a:off x="554736" y="3659644"/>
            <a:ext cx="2514600" cy="246221"/>
          </a:xfrm>
        </p:spPr>
        <p:txBody>
          <a:bodyPr/>
          <a:lstStyle/>
          <a:p>
            <a:r>
              <a:rPr lang="en-US" b="1" cap="small" dirty="0"/>
              <a:t>Azure HDInsight</a:t>
            </a:r>
          </a:p>
        </p:txBody>
      </p:sp>
      <p:sp>
        <p:nvSpPr>
          <p:cNvPr id="4" name="Text Placeholder 3">
            <a:extLst>
              <a:ext uri="{FF2B5EF4-FFF2-40B4-BE49-F238E27FC236}">
                <a16:creationId xmlns:a16="http://schemas.microsoft.com/office/drawing/2014/main" id="{52AF1699-F2C3-477D-B8E6-DDA70B655614}"/>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5E575B86-BA23-46D1-8DEA-D06FB798FE0F}"/>
              </a:ext>
            </a:extLst>
          </p:cNvPr>
          <p:cNvSpPr/>
          <p:nvPr/>
        </p:nvSpPr>
        <p:spPr>
          <a:xfrm>
            <a:off x="3641557" y="1316095"/>
            <a:ext cx="8422105" cy="1477328"/>
          </a:xfrm>
          <a:prstGeom prst="rect">
            <a:avLst/>
          </a:prstGeom>
        </p:spPr>
        <p:txBody>
          <a:bodyPr wrap="square">
            <a:spAutoFit/>
          </a:bodyPr>
          <a:lstStyle/>
          <a:p>
            <a:r>
              <a:rPr lang="en-US" dirty="0"/>
              <a:t>HDInsight makes it possible to easily create and manage clusters of computers on a common framework designed to perform distributed processing of big data. HDInsight is essentially Microsoft’s managed service that provides a cloud-based implementation of a popular data analytics platform called Hadoop, but it also supports many other cluster types. </a:t>
            </a:r>
            <a:endParaRPr lang="en-US" sz="1600" dirty="0">
              <a:effectLst/>
              <a:latin typeface="Times New Roman" panose="02020603050405020304" pitchFamily="18" charset="0"/>
              <a:ea typeface="Times New Roman" panose="02020603050405020304" pitchFamily="18" charset="0"/>
            </a:endParaRPr>
          </a:p>
        </p:txBody>
      </p:sp>
      <p:graphicFrame>
        <p:nvGraphicFramePr>
          <p:cNvPr id="8" name="Table 7">
            <a:extLst>
              <a:ext uri="{FF2B5EF4-FFF2-40B4-BE49-F238E27FC236}">
                <a16:creationId xmlns:a16="http://schemas.microsoft.com/office/drawing/2014/main" id="{6E86C869-0C13-4BA9-BF6D-BE63E2F919DF}"/>
              </a:ext>
            </a:extLst>
          </p:cNvPr>
          <p:cNvGraphicFramePr>
            <a:graphicFrameLocks noGrp="1"/>
          </p:cNvGraphicFramePr>
          <p:nvPr>
            <p:extLst>
              <p:ext uri="{D42A27DB-BD31-4B8C-83A1-F6EECF244321}">
                <p14:modId xmlns:p14="http://schemas.microsoft.com/office/powerpoint/2010/main" val="1505552628"/>
              </p:ext>
            </p:extLst>
          </p:nvPr>
        </p:nvGraphicFramePr>
        <p:xfrm>
          <a:off x="4620125" y="2920541"/>
          <a:ext cx="6464968" cy="3391222"/>
        </p:xfrm>
        <a:graphic>
          <a:graphicData uri="http://schemas.openxmlformats.org/drawingml/2006/table">
            <a:tbl>
              <a:tblPr firstRow="1" firstCol="1" bandRow="1">
                <a:tableStyleId>{5C22544A-7EE6-4342-B048-85BDC9FD1C3A}</a:tableStyleId>
              </a:tblPr>
              <a:tblGrid>
                <a:gridCol w="1419528">
                  <a:extLst>
                    <a:ext uri="{9D8B030D-6E8A-4147-A177-3AD203B41FA5}">
                      <a16:colId xmlns:a16="http://schemas.microsoft.com/office/drawing/2014/main" val="3261908409"/>
                    </a:ext>
                  </a:extLst>
                </a:gridCol>
                <a:gridCol w="5045440">
                  <a:extLst>
                    <a:ext uri="{9D8B030D-6E8A-4147-A177-3AD203B41FA5}">
                      <a16:colId xmlns:a16="http://schemas.microsoft.com/office/drawing/2014/main" val="1690598738"/>
                    </a:ext>
                  </a:extLst>
                </a:gridCol>
              </a:tblGrid>
              <a:tr h="112273">
                <a:tc>
                  <a:txBody>
                    <a:bodyPr/>
                    <a:lstStyle/>
                    <a:p>
                      <a:pPr marL="434975" indent="-419735">
                        <a:lnSpc>
                          <a:spcPct val="107000"/>
                        </a:lnSpc>
                        <a:spcBef>
                          <a:spcPts val="900"/>
                        </a:spcBef>
                        <a:spcAft>
                          <a:spcPts val="300"/>
                        </a:spcAft>
                      </a:pPr>
                      <a:r>
                        <a:rPr lang="en-US" sz="1200">
                          <a:effectLst/>
                        </a:rPr>
                        <a:t>Cluster Type</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39211" marR="0" marT="0" marB="0"/>
                </a:tc>
                <a:tc>
                  <a:txBody>
                    <a:bodyPr/>
                    <a:lstStyle/>
                    <a:p>
                      <a:pPr indent="15240">
                        <a:lnSpc>
                          <a:spcPct val="107000"/>
                        </a:lnSpc>
                        <a:spcBef>
                          <a:spcPts val="900"/>
                        </a:spcBef>
                        <a:spcAft>
                          <a:spcPts val="300"/>
                        </a:spcAft>
                      </a:pPr>
                      <a:r>
                        <a:rPr lang="en-US" sz="1200">
                          <a:effectLst/>
                        </a:rPr>
                        <a:t>Description</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39211" marR="0" marT="0" marB="0"/>
                </a:tc>
                <a:extLst>
                  <a:ext uri="{0D108BD9-81ED-4DB2-BD59-A6C34878D82A}">
                    <a16:rowId xmlns:a16="http://schemas.microsoft.com/office/drawing/2014/main" val="3074343660"/>
                  </a:ext>
                </a:extLst>
              </a:tr>
              <a:tr h="562706">
                <a:tc>
                  <a:txBody>
                    <a:bodyPr/>
                    <a:lstStyle/>
                    <a:p>
                      <a:pPr indent="15240">
                        <a:lnSpc>
                          <a:spcPct val="107000"/>
                        </a:lnSpc>
                        <a:spcBef>
                          <a:spcPts val="900"/>
                        </a:spcBef>
                        <a:spcAft>
                          <a:spcPts val="300"/>
                        </a:spcAft>
                      </a:pPr>
                      <a:r>
                        <a:rPr lang="en-US" sz="1200">
                          <a:effectLst/>
                        </a:rPr>
                        <a:t>Hadoop</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49013" marR="49013" marT="49013" marB="49013"/>
                </a:tc>
                <a:tc>
                  <a:txBody>
                    <a:bodyPr/>
                    <a:lstStyle/>
                    <a:p>
                      <a:pPr indent="15240">
                        <a:lnSpc>
                          <a:spcPct val="107000"/>
                        </a:lnSpc>
                        <a:spcBef>
                          <a:spcPts val="900"/>
                        </a:spcBef>
                        <a:spcAft>
                          <a:spcPts val="300"/>
                        </a:spcAft>
                      </a:pPr>
                      <a:r>
                        <a:rPr lang="en-US" sz="1200">
                          <a:effectLst/>
                        </a:rPr>
                        <a:t>Large-scale data processing that can incorporate additional Hadoop components such as Hive (for SQL-like queries), Pig (for using scripting languages), and Oozie (a workflow scheduling system.)</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49013" marR="49013" marT="49013" marB="49013"/>
                </a:tc>
                <a:extLst>
                  <a:ext uri="{0D108BD9-81ED-4DB2-BD59-A6C34878D82A}">
                    <a16:rowId xmlns:a16="http://schemas.microsoft.com/office/drawing/2014/main" val="2904016957"/>
                  </a:ext>
                </a:extLst>
              </a:tr>
              <a:tr h="210300">
                <a:tc>
                  <a:txBody>
                    <a:bodyPr/>
                    <a:lstStyle/>
                    <a:p>
                      <a:pPr indent="15240">
                        <a:lnSpc>
                          <a:spcPct val="107000"/>
                        </a:lnSpc>
                        <a:spcBef>
                          <a:spcPts val="900"/>
                        </a:spcBef>
                        <a:spcAft>
                          <a:spcPts val="300"/>
                        </a:spcAft>
                      </a:pPr>
                      <a:r>
                        <a:rPr lang="en-US" sz="1200">
                          <a:effectLst/>
                        </a:rPr>
                        <a:t>HBase</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49013" marR="49013" marT="49013" marB="49013"/>
                </a:tc>
                <a:tc>
                  <a:txBody>
                    <a:bodyPr/>
                    <a:lstStyle/>
                    <a:p>
                      <a:pPr indent="15240">
                        <a:lnSpc>
                          <a:spcPct val="107000"/>
                        </a:lnSpc>
                        <a:spcBef>
                          <a:spcPts val="900"/>
                        </a:spcBef>
                        <a:spcAft>
                          <a:spcPts val="300"/>
                        </a:spcAft>
                      </a:pPr>
                      <a:r>
                        <a:rPr lang="en-US" sz="1200">
                          <a:effectLst/>
                        </a:rPr>
                        <a:t>Extremely fast and scalable NoSQL database.</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49013" marR="49013" marT="49013" marB="49013"/>
                </a:tc>
                <a:extLst>
                  <a:ext uri="{0D108BD9-81ED-4DB2-BD59-A6C34878D82A}">
                    <a16:rowId xmlns:a16="http://schemas.microsoft.com/office/drawing/2014/main" val="729206616"/>
                  </a:ext>
                </a:extLst>
              </a:tr>
              <a:tr h="327769">
                <a:tc>
                  <a:txBody>
                    <a:bodyPr/>
                    <a:lstStyle/>
                    <a:p>
                      <a:pPr indent="15240">
                        <a:lnSpc>
                          <a:spcPct val="107000"/>
                        </a:lnSpc>
                        <a:spcBef>
                          <a:spcPts val="900"/>
                        </a:spcBef>
                        <a:spcAft>
                          <a:spcPts val="300"/>
                        </a:spcAft>
                      </a:pPr>
                      <a:r>
                        <a:rPr lang="en-US" sz="1200">
                          <a:effectLst/>
                        </a:rPr>
                        <a:t>Storm</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49013" marR="49013" marT="49013" marB="49013"/>
                </a:tc>
                <a:tc>
                  <a:txBody>
                    <a:bodyPr/>
                    <a:lstStyle/>
                    <a:p>
                      <a:pPr indent="15240">
                        <a:lnSpc>
                          <a:spcPct val="107000"/>
                        </a:lnSpc>
                        <a:spcBef>
                          <a:spcPts val="900"/>
                        </a:spcBef>
                        <a:spcAft>
                          <a:spcPts val="300"/>
                        </a:spcAft>
                      </a:pPr>
                      <a:r>
                        <a:rPr lang="en-US" sz="1200">
                          <a:effectLst/>
                        </a:rPr>
                        <a:t>Fast and reliable processing of unbounded streams of data in real-time.</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49013" marR="49013" marT="49013" marB="49013"/>
                </a:tc>
                <a:extLst>
                  <a:ext uri="{0D108BD9-81ED-4DB2-BD59-A6C34878D82A}">
                    <a16:rowId xmlns:a16="http://schemas.microsoft.com/office/drawing/2014/main" val="3197835916"/>
                  </a:ext>
                </a:extLst>
              </a:tr>
              <a:tr h="327769">
                <a:tc>
                  <a:txBody>
                    <a:bodyPr/>
                    <a:lstStyle/>
                    <a:p>
                      <a:pPr indent="15240">
                        <a:lnSpc>
                          <a:spcPct val="107000"/>
                        </a:lnSpc>
                        <a:spcBef>
                          <a:spcPts val="900"/>
                        </a:spcBef>
                        <a:spcAft>
                          <a:spcPts val="300"/>
                        </a:spcAft>
                      </a:pPr>
                      <a:r>
                        <a:rPr lang="en-US" sz="1200">
                          <a:effectLst/>
                        </a:rPr>
                        <a:t>Spark</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49013" marR="49013" marT="49013" marB="49013"/>
                </a:tc>
                <a:tc>
                  <a:txBody>
                    <a:bodyPr/>
                    <a:lstStyle/>
                    <a:p>
                      <a:pPr indent="15240">
                        <a:lnSpc>
                          <a:spcPct val="107000"/>
                        </a:lnSpc>
                        <a:spcBef>
                          <a:spcPts val="900"/>
                        </a:spcBef>
                        <a:spcAft>
                          <a:spcPts val="300"/>
                        </a:spcAft>
                      </a:pPr>
                      <a:r>
                        <a:rPr lang="en-US" sz="1200">
                          <a:effectLst/>
                        </a:rPr>
                        <a:t>Extremely fast analytics using in-memory cache across multiple operations in parallel.</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49013" marR="49013" marT="49013" marB="49013"/>
                </a:tc>
                <a:extLst>
                  <a:ext uri="{0D108BD9-81ED-4DB2-BD59-A6C34878D82A}">
                    <a16:rowId xmlns:a16="http://schemas.microsoft.com/office/drawing/2014/main" val="3844743073"/>
                  </a:ext>
                </a:extLst>
              </a:tr>
              <a:tr h="327769">
                <a:tc>
                  <a:txBody>
                    <a:bodyPr/>
                    <a:lstStyle/>
                    <a:p>
                      <a:pPr indent="15240">
                        <a:lnSpc>
                          <a:spcPct val="107000"/>
                        </a:lnSpc>
                        <a:spcBef>
                          <a:spcPts val="900"/>
                        </a:spcBef>
                        <a:spcAft>
                          <a:spcPts val="300"/>
                        </a:spcAft>
                      </a:pPr>
                      <a:r>
                        <a:rPr lang="en-US" sz="1200">
                          <a:effectLst/>
                        </a:rPr>
                        <a:t>Interactive Query</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49013" marR="49013" marT="49013" marB="49013"/>
                </a:tc>
                <a:tc>
                  <a:txBody>
                    <a:bodyPr/>
                    <a:lstStyle/>
                    <a:p>
                      <a:pPr indent="15240">
                        <a:lnSpc>
                          <a:spcPct val="107000"/>
                        </a:lnSpc>
                        <a:spcBef>
                          <a:spcPts val="900"/>
                        </a:spcBef>
                        <a:spcAft>
                          <a:spcPts val="300"/>
                        </a:spcAft>
                      </a:pPr>
                      <a:r>
                        <a:rPr lang="en-US" sz="1200">
                          <a:effectLst/>
                        </a:rPr>
                        <a:t>In-memory analytics using Hive and LLAP (processes that execute fragments of Hive queries).</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49013" marR="49013" marT="49013" marB="49013"/>
                </a:tc>
                <a:extLst>
                  <a:ext uri="{0D108BD9-81ED-4DB2-BD59-A6C34878D82A}">
                    <a16:rowId xmlns:a16="http://schemas.microsoft.com/office/drawing/2014/main" val="2059916833"/>
                  </a:ext>
                </a:extLst>
              </a:tr>
              <a:tr h="327769">
                <a:tc>
                  <a:txBody>
                    <a:bodyPr/>
                    <a:lstStyle/>
                    <a:p>
                      <a:pPr indent="15240">
                        <a:lnSpc>
                          <a:spcPct val="107000"/>
                        </a:lnSpc>
                        <a:spcBef>
                          <a:spcPts val="900"/>
                        </a:spcBef>
                        <a:spcAft>
                          <a:spcPts val="300"/>
                        </a:spcAft>
                      </a:pPr>
                      <a:r>
                        <a:rPr lang="en-US" sz="1200">
                          <a:effectLst/>
                        </a:rPr>
                        <a:t>R Server</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49013" marR="49013" marT="49013" marB="49013"/>
                </a:tc>
                <a:tc>
                  <a:txBody>
                    <a:bodyPr/>
                    <a:lstStyle/>
                    <a:p>
                      <a:pPr indent="15240">
                        <a:lnSpc>
                          <a:spcPct val="107000"/>
                        </a:lnSpc>
                        <a:spcBef>
                          <a:spcPts val="900"/>
                        </a:spcBef>
                        <a:spcAft>
                          <a:spcPts val="300"/>
                        </a:spcAft>
                      </a:pPr>
                      <a:r>
                        <a:rPr lang="en-US" sz="1200">
                          <a:effectLst/>
                        </a:rPr>
                        <a:t>Enterprise-level analytics using R, a language that’s specialized for big data analytics.</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49013" marR="49013" marT="49013" marB="49013"/>
                </a:tc>
                <a:extLst>
                  <a:ext uri="{0D108BD9-81ED-4DB2-BD59-A6C34878D82A}">
                    <a16:rowId xmlns:a16="http://schemas.microsoft.com/office/drawing/2014/main" val="4018897563"/>
                  </a:ext>
                </a:extLst>
              </a:tr>
              <a:tr h="327769">
                <a:tc>
                  <a:txBody>
                    <a:bodyPr/>
                    <a:lstStyle/>
                    <a:p>
                      <a:pPr indent="15240">
                        <a:lnSpc>
                          <a:spcPct val="107000"/>
                        </a:lnSpc>
                        <a:spcBef>
                          <a:spcPts val="900"/>
                        </a:spcBef>
                        <a:spcAft>
                          <a:spcPts val="300"/>
                        </a:spcAft>
                      </a:pPr>
                      <a:r>
                        <a:rPr lang="en-US" sz="1200">
                          <a:effectLst/>
                        </a:rPr>
                        <a:t>Kafka</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49013" marR="49013" marT="49013" marB="49013"/>
                </a:tc>
                <a:tc>
                  <a:txBody>
                    <a:bodyPr/>
                    <a:lstStyle/>
                    <a:p>
                      <a:pPr indent="15240">
                        <a:lnSpc>
                          <a:spcPct val="107000"/>
                        </a:lnSpc>
                        <a:spcBef>
                          <a:spcPts val="900"/>
                        </a:spcBef>
                        <a:spcAft>
                          <a:spcPts val="300"/>
                        </a:spcAft>
                      </a:pPr>
                      <a:r>
                        <a:rPr lang="en-US" sz="1200" dirty="0">
                          <a:effectLst/>
                        </a:rPr>
                        <a:t>Extremely fast processing of huge numbers of synchronous data streams, often from IoT devices.</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49013" marR="49013" marT="49013" marB="49013"/>
                </a:tc>
                <a:extLst>
                  <a:ext uri="{0D108BD9-81ED-4DB2-BD59-A6C34878D82A}">
                    <a16:rowId xmlns:a16="http://schemas.microsoft.com/office/drawing/2014/main" val="184247727"/>
                  </a:ext>
                </a:extLst>
              </a:tr>
            </a:tbl>
          </a:graphicData>
        </a:graphic>
      </p:graphicFrame>
    </p:spTree>
    <p:extLst>
      <p:ext uri="{BB962C8B-B14F-4D97-AF65-F5344CB8AC3E}">
        <p14:creationId xmlns:p14="http://schemas.microsoft.com/office/powerpoint/2010/main" val="1707825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11FAF67-0A7A-44FE-9ADE-9E12BE27C4B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5175"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411FAF67-0A7A-44FE-9ADE-9E12BE27C4B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C6BDD4E-47A7-4E31-B7C7-900FE5DC724E}"/>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BCECE9C2-BB54-4360-8540-262934C9B32B}"/>
              </a:ext>
            </a:extLst>
          </p:cNvPr>
          <p:cNvSpPr>
            <a:spLocks noGrp="1"/>
          </p:cNvSpPr>
          <p:nvPr>
            <p:ph type="title"/>
          </p:nvPr>
        </p:nvSpPr>
        <p:spPr/>
        <p:txBody>
          <a:bodyPr/>
          <a:lstStyle/>
          <a:p>
            <a:r>
              <a:rPr lang="en-US" cap="small" dirty="0"/>
              <a:t>Big Data and analytics</a:t>
            </a:r>
            <a:endParaRPr lang="en-US" dirty="0"/>
          </a:p>
        </p:txBody>
      </p:sp>
      <p:sp>
        <p:nvSpPr>
          <p:cNvPr id="3" name="Subtitle 2">
            <a:extLst>
              <a:ext uri="{FF2B5EF4-FFF2-40B4-BE49-F238E27FC236}">
                <a16:creationId xmlns:a16="http://schemas.microsoft.com/office/drawing/2014/main" id="{8022C978-F92E-461B-A776-ED52CFDC73CA}"/>
              </a:ext>
            </a:extLst>
          </p:cNvPr>
          <p:cNvSpPr>
            <a:spLocks noGrp="1"/>
          </p:cNvSpPr>
          <p:nvPr>
            <p:ph type="subTitle" idx="1"/>
          </p:nvPr>
        </p:nvSpPr>
        <p:spPr>
          <a:xfrm>
            <a:off x="554736" y="3659644"/>
            <a:ext cx="2514600" cy="246221"/>
          </a:xfrm>
        </p:spPr>
        <p:txBody>
          <a:bodyPr/>
          <a:lstStyle/>
          <a:p>
            <a:r>
              <a:rPr lang="en-US" b="1" cap="small" dirty="0"/>
              <a:t>Azure HDInsight</a:t>
            </a:r>
          </a:p>
        </p:txBody>
      </p:sp>
      <p:sp>
        <p:nvSpPr>
          <p:cNvPr id="4" name="Text Placeholder 3">
            <a:extLst>
              <a:ext uri="{FF2B5EF4-FFF2-40B4-BE49-F238E27FC236}">
                <a16:creationId xmlns:a16="http://schemas.microsoft.com/office/drawing/2014/main" id="{52AF1699-F2C3-477D-B8E6-DDA70B655614}"/>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5E575B86-BA23-46D1-8DEA-D06FB798FE0F}"/>
              </a:ext>
            </a:extLst>
          </p:cNvPr>
          <p:cNvSpPr/>
          <p:nvPr/>
        </p:nvSpPr>
        <p:spPr>
          <a:xfrm>
            <a:off x="3641557" y="1316095"/>
            <a:ext cx="8422105" cy="3139321"/>
          </a:xfrm>
          <a:prstGeom prst="rect">
            <a:avLst/>
          </a:prstGeom>
        </p:spPr>
        <p:txBody>
          <a:bodyPr wrap="square">
            <a:spAutoFit/>
          </a:bodyPr>
          <a:lstStyle/>
          <a:p>
            <a:r>
              <a:rPr lang="en-US" dirty="0"/>
              <a:t>Building your own cluster is time-consuming and often difficult unless you have previous experience. With HDInsight, Microsoft does all of the heavy lifting on their own infrastructure. You benefit from a secure environment, and one that is easily scalable to handle huge data processing tasks.</a:t>
            </a:r>
          </a:p>
          <a:p>
            <a:endParaRPr lang="en-US" dirty="0"/>
          </a:p>
          <a:p>
            <a:r>
              <a:rPr lang="en-US" dirty="0"/>
              <a:t>An HDInsight cluster performs analytics by breaking up large data blocks into segments that are then handed off to nodes within the cluster. The nodes then perform analytics on the data and reduce it down to a result set. All of this work happens in parallel so that operations are completed dramatically faster than they would be otherwise. By adding additional nodes to a cluster, you can increase the power of your analytics and process more data even faster.</a:t>
            </a:r>
          </a:p>
        </p:txBody>
      </p:sp>
    </p:spTree>
    <p:extLst>
      <p:ext uri="{BB962C8B-B14F-4D97-AF65-F5344CB8AC3E}">
        <p14:creationId xmlns:p14="http://schemas.microsoft.com/office/powerpoint/2010/main" val="1403791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11FAF67-0A7A-44FE-9ADE-9E12BE27C4B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6199"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411FAF67-0A7A-44FE-9ADE-9E12BE27C4B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C6BDD4E-47A7-4E31-B7C7-900FE5DC724E}"/>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BCECE9C2-BB54-4360-8540-262934C9B32B}"/>
              </a:ext>
            </a:extLst>
          </p:cNvPr>
          <p:cNvSpPr>
            <a:spLocks noGrp="1"/>
          </p:cNvSpPr>
          <p:nvPr>
            <p:ph type="title"/>
          </p:nvPr>
        </p:nvSpPr>
        <p:spPr/>
        <p:txBody>
          <a:bodyPr/>
          <a:lstStyle/>
          <a:p>
            <a:r>
              <a:rPr lang="en-US" cap="small" dirty="0"/>
              <a:t>Big Data and analytics</a:t>
            </a:r>
            <a:endParaRPr lang="en-US" dirty="0"/>
          </a:p>
        </p:txBody>
      </p:sp>
      <p:sp>
        <p:nvSpPr>
          <p:cNvPr id="3" name="Subtitle 2">
            <a:extLst>
              <a:ext uri="{FF2B5EF4-FFF2-40B4-BE49-F238E27FC236}">
                <a16:creationId xmlns:a16="http://schemas.microsoft.com/office/drawing/2014/main" id="{8022C978-F92E-461B-A776-ED52CFDC73CA}"/>
              </a:ext>
            </a:extLst>
          </p:cNvPr>
          <p:cNvSpPr>
            <a:spLocks noGrp="1"/>
          </p:cNvSpPr>
          <p:nvPr>
            <p:ph type="subTitle" idx="1"/>
          </p:nvPr>
        </p:nvSpPr>
        <p:spPr>
          <a:xfrm>
            <a:off x="554736" y="3659644"/>
            <a:ext cx="2514600" cy="246221"/>
          </a:xfrm>
        </p:spPr>
        <p:txBody>
          <a:bodyPr/>
          <a:lstStyle/>
          <a:p>
            <a:r>
              <a:rPr lang="en-US" b="1" cap="small" dirty="0"/>
              <a:t>Azure HDInsight</a:t>
            </a:r>
          </a:p>
        </p:txBody>
      </p:sp>
      <p:sp>
        <p:nvSpPr>
          <p:cNvPr id="4" name="Text Placeholder 3">
            <a:extLst>
              <a:ext uri="{FF2B5EF4-FFF2-40B4-BE49-F238E27FC236}">
                <a16:creationId xmlns:a16="http://schemas.microsoft.com/office/drawing/2014/main" id="{52AF1699-F2C3-477D-B8E6-DDA70B655614}"/>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5E575B86-BA23-46D1-8DEA-D06FB798FE0F}"/>
              </a:ext>
            </a:extLst>
          </p:cNvPr>
          <p:cNvSpPr/>
          <p:nvPr/>
        </p:nvSpPr>
        <p:spPr>
          <a:xfrm>
            <a:off x="3641557" y="1316095"/>
            <a:ext cx="8422105" cy="923330"/>
          </a:xfrm>
          <a:prstGeom prst="rect">
            <a:avLst/>
          </a:prstGeom>
        </p:spPr>
        <p:txBody>
          <a:bodyPr wrap="square">
            <a:spAutoFit/>
          </a:bodyPr>
          <a:lstStyle/>
          <a:p>
            <a:r>
              <a:rPr lang="en-US" dirty="0"/>
              <a:t>When you create an HDInsight cluster, you specify the type of cluster you want to create and give your cluster a name. You will also specify a username and password for accessing the cluster and an SSH user for secure remote access.</a:t>
            </a:r>
          </a:p>
        </p:txBody>
      </p:sp>
      <p:pic>
        <p:nvPicPr>
          <p:cNvPr id="8" name="Picture 7" descr="In this screen shot you create an HDInsight cluster by giving your cluster a name and specifying the cluster type. You’ll also supply a username and password for accessing the cluster and an SSH username and password so that you can access the cluster remotely in a secure way.">
            <a:extLst>
              <a:ext uri="{FF2B5EF4-FFF2-40B4-BE49-F238E27FC236}">
                <a16:creationId xmlns:a16="http://schemas.microsoft.com/office/drawing/2014/main" id="{5A771B0E-9AE5-4C73-9479-139588B82F7C}"/>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782803" y="2366394"/>
            <a:ext cx="5610225" cy="6649085"/>
          </a:xfrm>
          <a:prstGeom prst="rect">
            <a:avLst/>
          </a:prstGeom>
          <a:noFill/>
          <a:ln>
            <a:noFill/>
          </a:ln>
        </p:spPr>
      </p:pic>
    </p:spTree>
    <p:extLst>
      <p:ext uri="{BB962C8B-B14F-4D97-AF65-F5344CB8AC3E}">
        <p14:creationId xmlns:p14="http://schemas.microsoft.com/office/powerpoint/2010/main" val="1704106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A70B1AE-8B55-4BDE-BC60-2C1D40283099}"/>
              </a:ext>
            </a:extLst>
          </p:cNvPr>
          <p:cNvGraphicFramePr>
            <a:graphicFrameLocks noChangeAspect="1"/>
          </p:cNvGraphicFramePr>
          <p:nvPr>
            <p:custDataLst>
              <p:tags r:id="rId2"/>
            </p:custDataLst>
            <p:extLst>
              <p:ext uri="{D42A27DB-BD31-4B8C-83A1-F6EECF244321}">
                <p14:modId xmlns:p14="http://schemas.microsoft.com/office/powerpoint/2010/main" val="13907846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7054"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8D14F95-C492-4338-8461-486004A388FF}"/>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7DABDF2-4819-4B13-A3D5-693E70C3DACE}"/>
              </a:ext>
            </a:extLst>
          </p:cNvPr>
          <p:cNvSpPr>
            <a:spLocks noGrp="1"/>
          </p:cNvSpPr>
          <p:nvPr>
            <p:ph type="title"/>
          </p:nvPr>
        </p:nvSpPr>
        <p:spPr/>
        <p:txBody>
          <a:bodyPr/>
          <a:lstStyle/>
          <a:p>
            <a:r>
              <a:rPr lang="en-US" cap="small" dirty="0"/>
              <a:t>Internet of Things (IoT)</a:t>
            </a:r>
            <a:endParaRPr lang="en-US" dirty="0"/>
          </a:p>
        </p:txBody>
      </p:sp>
      <p:sp>
        <p:nvSpPr>
          <p:cNvPr id="3" name="Subtitle 2">
            <a:extLst>
              <a:ext uri="{FF2B5EF4-FFF2-40B4-BE49-F238E27FC236}">
                <a16:creationId xmlns:a16="http://schemas.microsoft.com/office/drawing/2014/main" id="{87F7FB55-9808-44DA-94DE-3F69BDF559E8}"/>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2C7754DE-70B6-4C40-AB45-5617CBAA4429}"/>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C9E214C4-CEB7-40F9-8AF4-315542BC5C23}"/>
              </a:ext>
            </a:extLst>
          </p:cNvPr>
          <p:cNvSpPr/>
          <p:nvPr/>
        </p:nvSpPr>
        <p:spPr>
          <a:xfrm>
            <a:off x="3689684" y="1331040"/>
            <a:ext cx="7950628" cy="646331"/>
          </a:xfrm>
          <a:prstGeom prst="rect">
            <a:avLst/>
          </a:prstGeom>
        </p:spPr>
        <p:txBody>
          <a:bodyPr wrap="square">
            <a:spAutoFit/>
          </a:bodyPr>
          <a:lstStyle/>
          <a:p>
            <a:pPr>
              <a:spcBef>
                <a:spcPts val="600"/>
              </a:spcBef>
            </a:pPr>
            <a:r>
              <a:rPr lang="en-US" dirty="0">
                <a:solidFill>
                  <a:srgbClr val="000000"/>
                </a:solidFill>
                <a:latin typeface="inherit"/>
                <a:ea typeface="Times New Roman" panose="02020603050405020304" pitchFamily="18" charset="0"/>
              </a:rPr>
              <a:t>To help companies manage devices and handle the data they are collecting, Azure has several services that are targeted at IoT, including IoT Hub and IoT Central.</a:t>
            </a: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860273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11FAF67-0A7A-44FE-9ADE-9E12BE27C4B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7223"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411FAF67-0A7A-44FE-9ADE-9E12BE27C4B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C6BDD4E-47A7-4E31-B7C7-900FE5DC724E}"/>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BCECE9C2-BB54-4360-8540-262934C9B32B}"/>
              </a:ext>
            </a:extLst>
          </p:cNvPr>
          <p:cNvSpPr>
            <a:spLocks noGrp="1"/>
          </p:cNvSpPr>
          <p:nvPr>
            <p:ph type="title"/>
          </p:nvPr>
        </p:nvSpPr>
        <p:spPr/>
        <p:txBody>
          <a:bodyPr/>
          <a:lstStyle/>
          <a:p>
            <a:r>
              <a:rPr lang="en-US" cap="small" dirty="0"/>
              <a:t>Big Data and analytics</a:t>
            </a:r>
            <a:endParaRPr lang="en-US" dirty="0"/>
          </a:p>
        </p:txBody>
      </p:sp>
      <p:sp>
        <p:nvSpPr>
          <p:cNvPr id="3" name="Subtitle 2">
            <a:extLst>
              <a:ext uri="{FF2B5EF4-FFF2-40B4-BE49-F238E27FC236}">
                <a16:creationId xmlns:a16="http://schemas.microsoft.com/office/drawing/2014/main" id="{8022C978-F92E-461B-A776-ED52CFDC73CA}"/>
              </a:ext>
            </a:extLst>
          </p:cNvPr>
          <p:cNvSpPr>
            <a:spLocks noGrp="1"/>
          </p:cNvSpPr>
          <p:nvPr>
            <p:ph type="subTitle" idx="1"/>
          </p:nvPr>
        </p:nvSpPr>
        <p:spPr>
          <a:xfrm>
            <a:off x="554736" y="3659644"/>
            <a:ext cx="2514600" cy="246221"/>
          </a:xfrm>
        </p:spPr>
        <p:txBody>
          <a:bodyPr/>
          <a:lstStyle/>
          <a:p>
            <a:r>
              <a:rPr lang="en-US" b="1" cap="small" dirty="0"/>
              <a:t>Azure HDInsight</a:t>
            </a:r>
          </a:p>
        </p:txBody>
      </p:sp>
      <p:sp>
        <p:nvSpPr>
          <p:cNvPr id="4" name="Text Placeholder 3">
            <a:extLst>
              <a:ext uri="{FF2B5EF4-FFF2-40B4-BE49-F238E27FC236}">
                <a16:creationId xmlns:a16="http://schemas.microsoft.com/office/drawing/2014/main" id="{52AF1699-F2C3-477D-B8E6-DDA70B655614}"/>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5E575B86-BA23-46D1-8DEA-D06FB798FE0F}"/>
              </a:ext>
            </a:extLst>
          </p:cNvPr>
          <p:cNvSpPr/>
          <p:nvPr/>
        </p:nvSpPr>
        <p:spPr>
          <a:xfrm>
            <a:off x="3641558" y="1447462"/>
            <a:ext cx="3946358" cy="2308324"/>
          </a:xfrm>
          <a:prstGeom prst="rect">
            <a:avLst/>
          </a:prstGeom>
        </p:spPr>
        <p:txBody>
          <a:bodyPr wrap="square">
            <a:spAutoFit/>
          </a:bodyPr>
          <a:lstStyle/>
          <a:p>
            <a:r>
              <a:rPr lang="en-US" dirty="0"/>
              <a:t>To use Data Lake Storage Gen2, you must create the storage account first and complete some additional configuration as outlined at: </a:t>
            </a:r>
            <a:r>
              <a:rPr lang="en-US" i="1" u="sng" dirty="0">
                <a:hlinkClick r:id="rId7"/>
              </a:rPr>
              <a:t>https://azure.microsoft.com/blog/azure-hdinsight-integration-with-data-lake-storage-gen-2-preview-acl-and-security-update/</a:t>
            </a:r>
            <a:r>
              <a:rPr lang="en-US" dirty="0"/>
              <a:t>.</a:t>
            </a:r>
          </a:p>
        </p:txBody>
      </p:sp>
      <p:pic>
        <p:nvPicPr>
          <p:cNvPr id="9" name="Picture 8" descr="In this screen shot you configure a storage account for use with your HDInsight cluster. You can also choose to use Data Lake Storage Gen1, and if you create the storage account first and configure it correctly, you can use Data Lake Storage Gen2 as well.">
            <a:extLst>
              <a:ext uri="{FF2B5EF4-FFF2-40B4-BE49-F238E27FC236}">
                <a16:creationId xmlns:a16="http://schemas.microsoft.com/office/drawing/2014/main" id="{83FF5958-263C-4393-8DA9-E1029E4B6D9D}"/>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8213540" y="1447462"/>
            <a:ext cx="2983865" cy="4916805"/>
          </a:xfrm>
          <a:prstGeom prst="rect">
            <a:avLst/>
          </a:prstGeom>
          <a:noFill/>
          <a:ln>
            <a:noFill/>
          </a:ln>
        </p:spPr>
      </p:pic>
    </p:spTree>
    <p:extLst>
      <p:ext uri="{BB962C8B-B14F-4D97-AF65-F5344CB8AC3E}">
        <p14:creationId xmlns:p14="http://schemas.microsoft.com/office/powerpoint/2010/main" val="4068342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11FAF67-0A7A-44FE-9ADE-9E12BE27C4B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8247"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411FAF67-0A7A-44FE-9ADE-9E12BE27C4B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C6BDD4E-47A7-4E31-B7C7-900FE5DC724E}"/>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BCECE9C2-BB54-4360-8540-262934C9B32B}"/>
              </a:ext>
            </a:extLst>
          </p:cNvPr>
          <p:cNvSpPr>
            <a:spLocks noGrp="1"/>
          </p:cNvSpPr>
          <p:nvPr>
            <p:ph type="title"/>
          </p:nvPr>
        </p:nvSpPr>
        <p:spPr/>
        <p:txBody>
          <a:bodyPr/>
          <a:lstStyle/>
          <a:p>
            <a:r>
              <a:rPr lang="en-US" cap="small" dirty="0"/>
              <a:t>Big Data and analytics</a:t>
            </a:r>
            <a:endParaRPr lang="en-US" dirty="0"/>
          </a:p>
        </p:txBody>
      </p:sp>
      <p:sp>
        <p:nvSpPr>
          <p:cNvPr id="3" name="Subtitle 2">
            <a:extLst>
              <a:ext uri="{FF2B5EF4-FFF2-40B4-BE49-F238E27FC236}">
                <a16:creationId xmlns:a16="http://schemas.microsoft.com/office/drawing/2014/main" id="{8022C978-F92E-461B-A776-ED52CFDC73CA}"/>
              </a:ext>
            </a:extLst>
          </p:cNvPr>
          <p:cNvSpPr>
            <a:spLocks noGrp="1"/>
          </p:cNvSpPr>
          <p:nvPr>
            <p:ph type="subTitle" idx="1"/>
          </p:nvPr>
        </p:nvSpPr>
        <p:spPr>
          <a:xfrm>
            <a:off x="554736" y="3659644"/>
            <a:ext cx="2514600" cy="246221"/>
          </a:xfrm>
        </p:spPr>
        <p:txBody>
          <a:bodyPr/>
          <a:lstStyle/>
          <a:p>
            <a:r>
              <a:rPr lang="en-US" b="1" cap="small" dirty="0"/>
              <a:t>Azure HDInsight</a:t>
            </a:r>
          </a:p>
        </p:txBody>
      </p:sp>
      <p:sp>
        <p:nvSpPr>
          <p:cNvPr id="4" name="Text Placeholder 3">
            <a:extLst>
              <a:ext uri="{FF2B5EF4-FFF2-40B4-BE49-F238E27FC236}">
                <a16:creationId xmlns:a16="http://schemas.microsoft.com/office/drawing/2014/main" id="{52AF1699-F2C3-477D-B8E6-DDA70B655614}"/>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5E575B86-BA23-46D1-8DEA-D06FB798FE0F}"/>
              </a:ext>
            </a:extLst>
          </p:cNvPr>
          <p:cNvSpPr/>
          <p:nvPr/>
        </p:nvSpPr>
        <p:spPr>
          <a:xfrm>
            <a:off x="3641558" y="1447462"/>
            <a:ext cx="7998754" cy="2308324"/>
          </a:xfrm>
          <a:prstGeom prst="rect">
            <a:avLst/>
          </a:prstGeom>
        </p:spPr>
        <p:txBody>
          <a:bodyPr wrap="square">
            <a:spAutoFit/>
          </a:bodyPr>
          <a:lstStyle/>
          <a:p>
            <a:r>
              <a:rPr lang="en-US" dirty="0"/>
              <a:t>Once you start the creation of your Hadoop cluster, it may take up to 20 minutes to complete, depending on your configuration. Once your cluster is ready, you can start the analysis of data by writing queries against it. Even if your queries are analyzing millions of rows, HD Insight can handle it, and if you need more processing power, you can add additional nodes as needed.</a:t>
            </a:r>
          </a:p>
          <a:p>
            <a:endParaRPr lang="en-US" dirty="0"/>
          </a:p>
          <a:p>
            <a:r>
              <a:rPr lang="en-US" dirty="0"/>
              <a:t>HD Insight clusters are billed on a per hour basis, and you pay more per hour based on how powerful the machines are in your cluster. </a:t>
            </a:r>
          </a:p>
        </p:txBody>
      </p:sp>
    </p:spTree>
    <p:extLst>
      <p:ext uri="{BB962C8B-B14F-4D97-AF65-F5344CB8AC3E}">
        <p14:creationId xmlns:p14="http://schemas.microsoft.com/office/powerpoint/2010/main" val="34923375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2"/>
            </p:custDataLst>
            <p:extLst>
              <p:ext uri="{D42A27DB-BD31-4B8C-83A1-F6EECF244321}">
                <p14:modId xmlns:p14="http://schemas.microsoft.com/office/powerpoint/2010/main" val="25136779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9102" name="think-cell Slide" r:id="rId12" imgW="186" imgH="179" progId="TCLayout.ActiveDocument.1">
                  <p:embed/>
                </p:oleObj>
              </mc:Choice>
              <mc:Fallback>
                <p:oleObj name="think-cell Slide" r:id="rId12"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6F860C2-D819-4DC2-9761-7C073C30EC5C}"/>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7" name="Rectangle 6" hidden="1">
            <a:extLst>
              <a:ext uri="{FF2B5EF4-FFF2-40B4-BE49-F238E27FC236}">
                <a16:creationId xmlns:a16="http://schemas.microsoft.com/office/drawing/2014/main" id="{89773A46-7FAB-4E4B-A7B0-98CD03D7D867}"/>
              </a:ext>
            </a:extLst>
          </p:cNvPr>
          <p:cNvSpPr/>
          <p:nvPr>
            <p:custDataLst>
              <p:tags r:id="rId4"/>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5"/>
            </p:custDataLst>
          </p:nvPr>
        </p:nvSpPr>
        <p:spPr>
          <a:xfrm>
            <a:off x="554736" y="1706563"/>
            <a:ext cx="3813048" cy="346249"/>
          </a:xfrm>
        </p:spPr>
        <p:txBody>
          <a:bodyPr vert="horz">
            <a:spAutoFit/>
          </a:bodyPr>
          <a:lstStyle/>
          <a:p>
            <a:r>
              <a:rPr lang="en-US" dirty="0"/>
              <a:t>Agenda</a:t>
            </a:r>
          </a:p>
        </p:txBody>
      </p:sp>
      <p:sp>
        <p:nvSpPr>
          <p:cNvPr id="18" name="1. On-page tracker">
            <a:extLst>
              <a:ext uri="{FF2B5EF4-FFF2-40B4-BE49-F238E27FC236}">
                <a16:creationId xmlns:a16="http://schemas.microsoft.com/office/drawing/2014/main" id="{F68542A4-BED1-4371-BE4F-3A1D84D342C6}"/>
              </a:ext>
            </a:extLst>
          </p:cNvPr>
          <p:cNvSpPr>
            <a:spLocks noGrp="1"/>
          </p:cNvSpPr>
          <p:nvPr>
            <p:ph type="body" sz="quarter" idx="17"/>
            <p:custDataLst>
              <p:tags r:id="rId6"/>
            </p:custDataLst>
          </p:nvPr>
        </p:nvSpPr>
        <p:spPr/>
        <p:txBody>
          <a:bodyPr/>
          <a:lstStyle/>
          <a:p>
            <a:endParaRPr lang="en-US"/>
          </a:p>
        </p:txBody>
      </p:sp>
      <p:sp>
        <p:nvSpPr>
          <p:cNvPr id="6" name="Text Placeholder 2">
            <a:hlinkClick r:id="rId14" action="ppaction://hlinksldjump"/>
            <a:extLst>
              <a:ext uri="{FF2B5EF4-FFF2-40B4-BE49-F238E27FC236}">
                <a16:creationId xmlns:a16="http://schemas.microsoft.com/office/drawing/2014/main" id="{192DB789-515B-4504-BE53-6445F2427687}"/>
              </a:ext>
            </a:extLst>
          </p:cNvPr>
          <p:cNvSpPr>
            <a:spLocks noGrp="1"/>
          </p:cNvSpPr>
          <p:nvPr>
            <p:custDataLst>
              <p:tags r:id="rId7"/>
            </p:custDataLst>
          </p:nvPr>
        </p:nvSpPr>
        <p:spPr bwMode="gray">
          <a:xfrm>
            <a:off x="4978399" y="2614613"/>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dirty="0"/>
              <a:t>Internet of Things (IoT)</a:t>
            </a:r>
          </a:p>
        </p:txBody>
      </p:sp>
      <p:sp>
        <p:nvSpPr>
          <p:cNvPr id="12" name="Text Placeholder 2">
            <a:hlinkClick r:id="rId15" action="ppaction://hlinksldjump"/>
            <a:extLst>
              <a:ext uri="{FF2B5EF4-FFF2-40B4-BE49-F238E27FC236}">
                <a16:creationId xmlns:a16="http://schemas.microsoft.com/office/drawing/2014/main" id="{9ABE9D5E-6AF8-4A4A-8003-9D5FE429BBD4}"/>
              </a:ext>
            </a:extLst>
          </p:cNvPr>
          <p:cNvSpPr>
            <a:spLocks noGrp="1"/>
          </p:cNvSpPr>
          <p:nvPr>
            <p:custDataLst>
              <p:tags r:id="rId8"/>
            </p:custDataLst>
          </p:nvPr>
        </p:nvSpPr>
        <p:spPr bwMode="gray">
          <a:xfrm>
            <a:off x="4978400" y="30226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a:t>Big Data and analytics</a:t>
            </a:r>
          </a:p>
        </p:txBody>
      </p:sp>
      <p:sp>
        <p:nvSpPr>
          <p:cNvPr id="13" name="Text Placeholder 2">
            <a:extLst>
              <a:ext uri="{FF2B5EF4-FFF2-40B4-BE49-F238E27FC236}">
                <a16:creationId xmlns:a16="http://schemas.microsoft.com/office/drawing/2014/main" id="{10CD2C79-6610-48A7-8303-33568363F3A4}"/>
              </a:ext>
            </a:extLst>
          </p:cNvPr>
          <p:cNvSpPr>
            <a:spLocks noGrp="1"/>
          </p:cNvSpPr>
          <p:nvPr>
            <p:custDataLst>
              <p:tags r:id="rId9"/>
            </p:custDataLst>
          </p:nvPr>
        </p:nvSpPr>
        <p:spPr bwMode="gray">
          <a:xfrm>
            <a:off x="4978400" y="3429000"/>
            <a:ext cx="6661150" cy="406400"/>
          </a:xfrm>
          <a:prstGeom prst="rect">
            <a:avLst/>
          </a:prstGeom>
          <a:solidFill>
            <a:schemeClr val="accent1"/>
          </a:solidFill>
          <a:ln>
            <a:noFill/>
          </a:ln>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b="1" cap="small">
                <a:solidFill>
                  <a:schemeClr val="tx2"/>
                </a:solidFill>
              </a:rPr>
              <a:t>Artificial Intelligence</a:t>
            </a:r>
          </a:p>
        </p:txBody>
      </p:sp>
      <p:sp>
        <p:nvSpPr>
          <p:cNvPr id="15" name="Text Placeholder 2">
            <a:hlinkClick r:id="rId16" action="ppaction://hlinksldjump"/>
            <a:extLst>
              <a:ext uri="{FF2B5EF4-FFF2-40B4-BE49-F238E27FC236}">
                <a16:creationId xmlns:a16="http://schemas.microsoft.com/office/drawing/2014/main" id="{F89ABE72-4CA5-478C-91B1-898971914612}"/>
              </a:ext>
            </a:extLst>
          </p:cNvPr>
          <p:cNvSpPr>
            <a:spLocks noGrp="1"/>
          </p:cNvSpPr>
          <p:nvPr>
            <p:custDataLst>
              <p:tags r:id="rId10"/>
            </p:custDataLst>
          </p:nvPr>
        </p:nvSpPr>
        <p:spPr bwMode="gray">
          <a:xfrm>
            <a:off x="4978400" y="3835400"/>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a:t>Serverless computing</a:t>
            </a:r>
          </a:p>
        </p:txBody>
      </p:sp>
    </p:spTree>
    <p:extLst>
      <p:ext uri="{BB962C8B-B14F-4D97-AF65-F5344CB8AC3E}">
        <p14:creationId xmlns:p14="http://schemas.microsoft.com/office/powerpoint/2010/main" val="1359475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CD211B7-2568-4451-BCF8-03B6C81AB6C8}"/>
              </a:ext>
            </a:extLst>
          </p:cNvPr>
          <p:cNvGraphicFramePr>
            <a:graphicFrameLocks noChangeAspect="1"/>
          </p:cNvGraphicFramePr>
          <p:nvPr>
            <p:custDataLst>
              <p:tags r:id="rId2"/>
            </p:custDataLst>
            <p:extLst>
              <p:ext uri="{D42A27DB-BD31-4B8C-83A1-F6EECF244321}">
                <p14:modId xmlns:p14="http://schemas.microsoft.com/office/powerpoint/2010/main" val="40666806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9272"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8DE3CE7-B130-4D1F-B76F-151CD8562E0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9D0576B-AA4E-45BE-A2CB-7C8ED0137F23}"/>
              </a:ext>
            </a:extLst>
          </p:cNvPr>
          <p:cNvSpPr>
            <a:spLocks noGrp="1"/>
          </p:cNvSpPr>
          <p:nvPr>
            <p:ph type="title"/>
          </p:nvPr>
        </p:nvSpPr>
        <p:spPr/>
        <p:txBody>
          <a:bodyPr/>
          <a:lstStyle/>
          <a:p>
            <a:r>
              <a:rPr lang="en-US" cap="small" dirty="0"/>
              <a:t>Artificial Intelligence</a:t>
            </a:r>
            <a:endParaRPr lang="en-US" dirty="0"/>
          </a:p>
        </p:txBody>
      </p:sp>
      <p:sp>
        <p:nvSpPr>
          <p:cNvPr id="3" name="Subtitle 2">
            <a:extLst>
              <a:ext uri="{FF2B5EF4-FFF2-40B4-BE49-F238E27FC236}">
                <a16:creationId xmlns:a16="http://schemas.microsoft.com/office/drawing/2014/main" id="{51995071-F3C9-46CF-B88D-FBB59BAAC6A0}"/>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5CF0C33F-26C0-44FE-9D71-EF50E8851027}"/>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5E238B83-A79D-414F-B6BA-FCC7870173F1}"/>
              </a:ext>
            </a:extLst>
          </p:cNvPr>
          <p:cNvSpPr/>
          <p:nvPr/>
        </p:nvSpPr>
        <p:spPr>
          <a:xfrm>
            <a:off x="3625516" y="1205486"/>
            <a:ext cx="8014796" cy="3970318"/>
          </a:xfrm>
          <a:prstGeom prst="rect">
            <a:avLst/>
          </a:prstGeom>
        </p:spPr>
        <p:txBody>
          <a:bodyPr wrap="square">
            <a:spAutoFit/>
          </a:bodyPr>
          <a:lstStyle/>
          <a:p>
            <a:r>
              <a:rPr lang="en-US" dirty="0">
                <a:solidFill>
                  <a:srgbClr val="000000"/>
                </a:solidFill>
                <a:latin typeface="inherit"/>
                <a:ea typeface="Times New Roman" panose="02020603050405020304" pitchFamily="18" charset="0"/>
                <a:cs typeface="Times New Roman" panose="02020603050405020304" pitchFamily="18" charset="0"/>
              </a:rPr>
              <a:t>The AI of today is called Artificial Narrow Intelligence (or sometimes weak AI), and it refers to an AI that is capable of performing one specific task much more efficiently than a human can perform that same task. All of the AI that we’ve developed so far is weak AI. On the other end of the AI spectrum is Artificial General Intelligence, or strong AI. This is the type of AI you see depicted in movies and science fiction books, and we don’t currently have this kind of capability.</a:t>
            </a:r>
          </a:p>
          <a:p>
            <a:endParaRPr lang="en-US" dirty="0">
              <a:solidFill>
                <a:srgbClr val="000000"/>
              </a:solidFill>
              <a:latin typeface="inherit"/>
              <a:cs typeface="Times New Roman" panose="02020603050405020304" pitchFamily="18" charset="0"/>
            </a:endParaRPr>
          </a:p>
          <a:p>
            <a:r>
              <a:rPr lang="en-US" dirty="0"/>
              <a:t>In order to develop AI capabilities, computer engineers set out to give computers the ability to “learn” in the same way that the human brain learns. Our brain is made up of neurons and synapsis. Each neuron communicates with all of the other neurons in the brain, and together, they form what’s known as a neural network. While each neuron on its own can’t do much, the entire network is capable of extraordinary things.</a:t>
            </a:r>
          </a:p>
          <a:p>
            <a:endParaRPr lang="en-US" dirty="0"/>
          </a:p>
        </p:txBody>
      </p:sp>
    </p:spTree>
    <p:extLst>
      <p:ext uri="{BB962C8B-B14F-4D97-AF65-F5344CB8AC3E}">
        <p14:creationId xmlns:p14="http://schemas.microsoft.com/office/powerpoint/2010/main" val="2951484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CD211B7-2568-4451-BCF8-03B6C81AB6C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0296"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3CD211B7-2568-4451-BCF8-03B6C81AB6C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8DE3CE7-B130-4D1F-B76F-151CD8562E0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9D0576B-AA4E-45BE-A2CB-7C8ED0137F23}"/>
              </a:ext>
            </a:extLst>
          </p:cNvPr>
          <p:cNvSpPr>
            <a:spLocks noGrp="1"/>
          </p:cNvSpPr>
          <p:nvPr>
            <p:ph type="title"/>
          </p:nvPr>
        </p:nvSpPr>
        <p:spPr/>
        <p:txBody>
          <a:bodyPr/>
          <a:lstStyle/>
          <a:p>
            <a:r>
              <a:rPr lang="en-US" cap="small" dirty="0"/>
              <a:t>Artificial Intelligence</a:t>
            </a:r>
            <a:endParaRPr lang="en-US" dirty="0"/>
          </a:p>
        </p:txBody>
      </p:sp>
      <p:sp>
        <p:nvSpPr>
          <p:cNvPr id="3" name="Subtitle 2">
            <a:extLst>
              <a:ext uri="{FF2B5EF4-FFF2-40B4-BE49-F238E27FC236}">
                <a16:creationId xmlns:a16="http://schemas.microsoft.com/office/drawing/2014/main" id="{51995071-F3C9-46CF-B88D-FBB59BAAC6A0}"/>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5CF0C33F-26C0-44FE-9D71-EF50E8851027}"/>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5E238B83-A79D-414F-B6BA-FCC7870173F1}"/>
              </a:ext>
            </a:extLst>
          </p:cNvPr>
          <p:cNvSpPr/>
          <p:nvPr/>
        </p:nvSpPr>
        <p:spPr>
          <a:xfrm>
            <a:off x="3737811" y="78768"/>
            <a:ext cx="8014796" cy="7571303"/>
          </a:xfrm>
          <a:prstGeom prst="rect">
            <a:avLst/>
          </a:prstGeom>
        </p:spPr>
        <p:txBody>
          <a:bodyPr wrap="square">
            <a:spAutoFit/>
          </a:bodyPr>
          <a:lstStyle/>
          <a:p>
            <a:r>
              <a:rPr lang="en-US" dirty="0"/>
              <a:t>AI works by creating a digital neural network. Each part of that neural network can communicate and share information with every other part of the network. Just like our brains, a computer neural network takes input, processes it, and provides output. AI can use many methods for processing the input, and each method is a subset of AI. The two most common are natural language understanding and machine learning.</a:t>
            </a:r>
          </a:p>
          <a:p>
            <a:pPr marL="285750" indent="-285750">
              <a:buFont typeface="Arial" panose="020B0604020202020204" pitchFamily="34" charset="0"/>
              <a:buChar char="•"/>
            </a:pPr>
            <a:r>
              <a:rPr lang="en-US" dirty="0"/>
              <a:t>Natural language understanding is AI that is designed to understand human speech. If we were to try and program a computer to understand the spoken word by traditional computing means, it would take an army of programmers decades to come anywhere close to usable recognition. Not only would they have to account for accents and vocabulary differences that occur in different geographic regions, but they’d have to account for the fact that individuals often pronounce words differently even in the same regions. People also have difference speech cadences, and that causes some words to run together. The computer has to know how to distinguish individual words when that might not be easy to do. In addition to all of this complexity, the computer has to account for the fact that language is an ever-changing thing.</a:t>
            </a:r>
          </a:p>
          <a:p>
            <a:pPr marL="285750" indent="-285750">
              <a:buFont typeface="Arial" panose="020B0604020202020204" pitchFamily="34" charset="0"/>
              <a:buChar char="•"/>
            </a:pPr>
            <a:r>
              <a:rPr lang="en-US" dirty="0"/>
              <a:t>Machine learning (ML) is similar in that it uses a neural network to accomplish a task, but the task is different than understanding speech. In fact, machine learning can be used in many applications. One of the common uses of machine learning is image recognition. As it turns out, AI neural networks are particularly good at recognizing patterns in images, and just like audio, we have an enormous amount of data to work with.</a:t>
            </a:r>
          </a:p>
          <a:p>
            <a:pPr marL="285750" indent="-2857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843318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CD211B7-2568-4451-BCF8-03B6C81AB6C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1319"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3CD211B7-2568-4451-BCF8-03B6C81AB6C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8DE3CE7-B130-4D1F-B76F-151CD8562E0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9D0576B-AA4E-45BE-A2CB-7C8ED0137F23}"/>
              </a:ext>
            </a:extLst>
          </p:cNvPr>
          <p:cNvSpPr>
            <a:spLocks noGrp="1"/>
          </p:cNvSpPr>
          <p:nvPr>
            <p:ph type="title"/>
          </p:nvPr>
        </p:nvSpPr>
        <p:spPr/>
        <p:txBody>
          <a:bodyPr/>
          <a:lstStyle/>
          <a:p>
            <a:r>
              <a:rPr lang="en-US" cap="small" dirty="0"/>
              <a:t>Artificial Intelligence</a:t>
            </a:r>
            <a:endParaRPr lang="en-US" dirty="0"/>
          </a:p>
        </p:txBody>
      </p:sp>
      <p:sp>
        <p:nvSpPr>
          <p:cNvPr id="3" name="Subtitle 2">
            <a:extLst>
              <a:ext uri="{FF2B5EF4-FFF2-40B4-BE49-F238E27FC236}">
                <a16:creationId xmlns:a16="http://schemas.microsoft.com/office/drawing/2014/main" id="{51995071-F3C9-46CF-B88D-FBB59BAAC6A0}"/>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5CF0C33F-26C0-44FE-9D71-EF50E8851027}"/>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5E238B83-A79D-414F-B6BA-FCC7870173F1}"/>
              </a:ext>
            </a:extLst>
          </p:cNvPr>
          <p:cNvSpPr/>
          <p:nvPr/>
        </p:nvSpPr>
        <p:spPr>
          <a:xfrm>
            <a:off x="3737811" y="1281926"/>
            <a:ext cx="8014796" cy="3970318"/>
          </a:xfrm>
          <a:prstGeom prst="rect">
            <a:avLst/>
          </a:prstGeom>
        </p:spPr>
        <p:txBody>
          <a:bodyPr wrap="square">
            <a:spAutoFit/>
          </a:bodyPr>
          <a:lstStyle/>
          <a:p>
            <a:r>
              <a:rPr lang="en-US" dirty="0"/>
              <a:t>Microsoft offers many technologies in Azure to help you with your AI and ML needs. You can even get started without doing any of your own AI and ML work by using some of the provided services that Microsoft itself uses. These services are part of Azure Cognitive Services, and they include:</a:t>
            </a:r>
          </a:p>
          <a:p>
            <a:pPr marL="285750" lvl="0" indent="-285750">
              <a:buFont typeface="Arial" panose="020B0604020202020204" pitchFamily="34" charset="0"/>
              <a:buChar char="•"/>
            </a:pPr>
            <a:r>
              <a:rPr lang="en-US" b="1" dirty="0"/>
              <a:t>Computer Vision</a:t>
            </a:r>
            <a:r>
              <a:rPr lang="en-US" dirty="0"/>
              <a:t> Analyze images and recognize faces, text, and handwriting.</a:t>
            </a:r>
          </a:p>
          <a:p>
            <a:pPr marL="285750" lvl="0" indent="-285750">
              <a:buFont typeface="Arial" panose="020B0604020202020204" pitchFamily="34" charset="0"/>
              <a:buChar char="•"/>
            </a:pPr>
            <a:r>
              <a:rPr lang="en-US" b="1" dirty="0"/>
              <a:t>Microsoft Speech</a:t>
            </a:r>
            <a:r>
              <a:rPr lang="en-US" dirty="0"/>
              <a:t> Recognize, transcribe, and translate speech.</a:t>
            </a:r>
          </a:p>
          <a:p>
            <a:pPr marL="285750" lvl="0" indent="-285750">
              <a:buFont typeface="Arial" panose="020B0604020202020204" pitchFamily="34" charset="0"/>
              <a:buChar char="•"/>
            </a:pPr>
            <a:r>
              <a:rPr lang="en-US" b="1" dirty="0"/>
              <a:t>Language Understanding Intelligent Service (LUIS)</a:t>
            </a:r>
            <a:r>
              <a:rPr lang="en-US" dirty="0"/>
              <a:t> Natural language service that uses ML to understand speech and take action on it.</a:t>
            </a:r>
          </a:p>
          <a:p>
            <a:pPr marL="285750" lvl="0" indent="-285750">
              <a:buFont typeface="Arial" panose="020B0604020202020204" pitchFamily="34" charset="0"/>
              <a:buChar char="•"/>
            </a:pPr>
            <a:r>
              <a:rPr lang="en-US" b="1" dirty="0"/>
              <a:t>Azure Search and Bing Search</a:t>
            </a:r>
            <a:r>
              <a:rPr lang="en-US" dirty="0"/>
              <a:t> </a:t>
            </a:r>
            <a:r>
              <a:rPr lang="en-US" dirty="0" err="1"/>
              <a:t>Search</a:t>
            </a:r>
            <a:r>
              <a:rPr lang="en-US" dirty="0"/>
              <a:t> for specific data in order to build complex data sets.</a:t>
            </a:r>
          </a:p>
          <a:p>
            <a:pPr marL="285750" indent="-2857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3091823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CD211B7-2568-4451-BCF8-03B6C81AB6C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2343"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3CD211B7-2568-4451-BCF8-03B6C81AB6C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8DE3CE7-B130-4D1F-B76F-151CD8562E0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9D0576B-AA4E-45BE-A2CB-7C8ED0137F23}"/>
              </a:ext>
            </a:extLst>
          </p:cNvPr>
          <p:cNvSpPr>
            <a:spLocks noGrp="1"/>
          </p:cNvSpPr>
          <p:nvPr>
            <p:ph type="title"/>
          </p:nvPr>
        </p:nvSpPr>
        <p:spPr/>
        <p:txBody>
          <a:bodyPr/>
          <a:lstStyle/>
          <a:p>
            <a:r>
              <a:rPr lang="en-US" cap="small" dirty="0"/>
              <a:t>Artificial Intelligence</a:t>
            </a:r>
            <a:endParaRPr lang="en-US" dirty="0"/>
          </a:p>
        </p:txBody>
      </p:sp>
      <p:sp>
        <p:nvSpPr>
          <p:cNvPr id="3" name="Subtitle 2">
            <a:extLst>
              <a:ext uri="{FF2B5EF4-FFF2-40B4-BE49-F238E27FC236}">
                <a16:creationId xmlns:a16="http://schemas.microsoft.com/office/drawing/2014/main" id="{51995071-F3C9-46CF-B88D-FBB59BAAC6A0}"/>
              </a:ext>
            </a:extLst>
          </p:cNvPr>
          <p:cNvSpPr>
            <a:spLocks noGrp="1"/>
          </p:cNvSpPr>
          <p:nvPr>
            <p:ph type="subTitle" idx="1"/>
          </p:nvPr>
        </p:nvSpPr>
        <p:spPr>
          <a:xfrm>
            <a:off x="554736" y="3659644"/>
            <a:ext cx="2514600" cy="246221"/>
          </a:xfrm>
        </p:spPr>
        <p:txBody>
          <a:bodyPr/>
          <a:lstStyle/>
          <a:p>
            <a:r>
              <a:rPr lang="en-US" b="1" cap="small" dirty="0"/>
              <a:t>Azure Databricks</a:t>
            </a:r>
          </a:p>
        </p:txBody>
      </p:sp>
      <p:sp>
        <p:nvSpPr>
          <p:cNvPr id="4" name="Text Placeholder 3">
            <a:extLst>
              <a:ext uri="{FF2B5EF4-FFF2-40B4-BE49-F238E27FC236}">
                <a16:creationId xmlns:a16="http://schemas.microsoft.com/office/drawing/2014/main" id="{5CF0C33F-26C0-44FE-9D71-EF50E8851027}"/>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5E238B83-A79D-414F-B6BA-FCC7870173F1}"/>
              </a:ext>
            </a:extLst>
          </p:cNvPr>
          <p:cNvSpPr/>
          <p:nvPr/>
        </p:nvSpPr>
        <p:spPr>
          <a:xfrm>
            <a:off x="3737811" y="1281926"/>
            <a:ext cx="8014796" cy="2862322"/>
          </a:xfrm>
          <a:prstGeom prst="rect">
            <a:avLst/>
          </a:prstGeom>
        </p:spPr>
        <p:txBody>
          <a:bodyPr wrap="square">
            <a:spAutoFit/>
          </a:bodyPr>
          <a:lstStyle/>
          <a:p>
            <a:r>
              <a:rPr lang="en-US" dirty="0"/>
              <a:t>We’ve looked at some of the Azure services for storing big data such as SQL Data Warehouse and Azure Data Lake Storage. Data that gets stored in these services is typically raw data that is often unstructured and difficult to consume in order to build a ML model. We also may need data for our ML model that comes from multiple sources, some of which may even be outside of Azure. Azure Databricks is an ideal solution for accumulating data and for forming the data (called </a:t>
            </a:r>
            <a:r>
              <a:rPr lang="en-US" i="1" dirty="0"/>
              <a:t>data modeling</a:t>
            </a:r>
            <a:r>
              <a:rPr lang="en-US" dirty="0"/>
              <a:t>) so that it’s optimal for ML models.</a:t>
            </a:r>
          </a:p>
          <a:p>
            <a:pPr marL="285750" indent="-285750">
              <a:buFont typeface="Arial" panose="020B0604020202020204" pitchFamily="34" charset="0"/>
              <a:buChar char="•"/>
            </a:pPr>
            <a:endParaRPr lang="en-US" dirty="0"/>
          </a:p>
          <a:p>
            <a:endParaRPr lang="en-US" dirty="0"/>
          </a:p>
          <a:p>
            <a:endParaRPr lang="en-US" dirty="0"/>
          </a:p>
        </p:txBody>
      </p:sp>
      <p:pic>
        <p:nvPicPr>
          <p:cNvPr id="8" name="Picture 7" descr="This screen shot shows Azure Databricks in the Azure portal. In order to interact with this instance, you need to launch the Databricks web-based portal, and you do that by clicking on Launch Workspace.">
            <a:extLst>
              <a:ext uri="{FF2B5EF4-FFF2-40B4-BE49-F238E27FC236}">
                <a16:creationId xmlns:a16="http://schemas.microsoft.com/office/drawing/2014/main" id="{35AD04AD-107C-48F9-B6CA-B90054DBB45F}"/>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919776" y="3429000"/>
            <a:ext cx="5650865" cy="4652010"/>
          </a:xfrm>
          <a:prstGeom prst="rect">
            <a:avLst/>
          </a:prstGeom>
          <a:noFill/>
          <a:ln>
            <a:noFill/>
          </a:ln>
        </p:spPr>
      </p:pic>
    </p:spTree>
    <p:extLst>
      <p:ext uri="{BB962C8B-B14F-4D97-AF65-F5344CB8AC3E}">
        <p14:creationId xmlns:p14="http://schemas.microsoft.com/office/powerpoint/2010/main" val="4294874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CD211B7-2568-4451-BCF8-03B6C81AB6C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368"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3CD211B7-2568-4451-BCF8-03B6C81AB6C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8DE3CE7-B130-4D1F-B76F-151CD8562E0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9D0576B-AA4E-45BE-A2CB-7C8ED0137F23}"/>
              </a:ext>
            </a:extLst>
          </p:cNvPr>
          <p:cNvSpPr>
            <a:spLocks noGrp="1"/>
          </p:cNvSpPr>
          <p:nvPr>
            <p:ph type="title"/>
          </p:nvPr>
        </p:nvSpPr>
        <p:spPr/>
        <p:txBody>
          <a:bodyPr/>
          <a:lstStyle/>
          <a:p>
            <a:r>
              <a:rPr lang="en-US" cap="small" dirty="0"/>
              <a:t>Artificial Intelligence</a:t>
            </a:r>
            <a:endParaRPr lang="en-US" dirty="0"/>
          </a:p>
        </p:txBody>
      </p:sp>
      <p:sp>
        <p:nvSpPr>
          <p:cNvPr id="3" name="Subtitle 2">
            <a:extLst>
              <a:ext uri="{FF2B5EF4-FFF2-40B4-BE49-F238E27FC236}">
                <a16:creationId xmlns:a16="http://schemas.microsoft.com/office/drawing/2014/main" id="{51995071-F3C9-46CF-B88D-FBB59BAAC6A0}"/>
              </a:ext>
            </a:extLst>
          </p:cNvPr>
          <p:cNvSpPr>
            <a:spLocks noGrp="1"/>
          </p:cNvSpPr>
          <p:nvPr>
            <p:ph type="subTitle" idx="1"/>
          </p:nvPr>
        </p:nvSpPr>
        <p:spPr>
          <a:xfrm>
            <a:off x="554736" y="3659644"/>
            <a:ext cx="2514600" cy="246221"/>
          </a:xfrm>
        </p:spPr>
        <p:txBody>
          <a:bodyPr/>
          <a:lstStyle/>
          <a:p>
            <a:r>
              <a:rPr lang="en-US" b="1" cap="small" dirty="0"/>
              <a:t>Azure Databricks</a:t>
            </a:r>
          </a:p>
        </p:txBody>
      </p:sp>
      <p:sp>
        <p:nvSpPr>
          <p:cNvPr id="4" name="Text Placeholder 3">
            <a:extLst>
              <a:ext uri="{FF2B5EF4-FFF2-40B4-BE49-F238E27FC236}">
                <a16:creationId xmlns:a16="http://schemas.microsoft.com/office/drawing/2014/main" id="{5CF0C33F-26C0-44FE-9D71-EF50E8851027}"/>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5E238B83-A79D-414F-B6BA-FCC7870173F1}"/>
              </a:ext>
            </a:extLst>
          </p:cNvPr>
          <p:cNvSpPr/>
          <p:nvPr/>
        </p:nvSpPr>
        <p:spPr>
          <a:xfrm>
            <a:off x="3737811" y="1281926"/>
            <a:ext cx="8014796" cy="2862322"/>
          </a:xfrm>
          <a:prstGeom prst="rect">
            <a:avLst/>
          </a:prstGeom>
        </p:spPr>
        <p:txBody>
          <a:bodyPr wrap="square">
            <a:spAutoFit/>
          </a:bodyPr>
          <a:lstStyle/>
          <a:p>
            <a:r>
              <a:rPr lang="en-US" dirty="0"/>
              <a:t>When clicking on </a:t>
            </a:r>
            <a:r>
              <a:rPr lang="en-US" b="1" dirty="0"/>
              <a:t>Launch Workspace</a:t>
            </a:r>
            <a:r>
              <a:rPr lang="en-US" dirty="0"/>
              <a:t>, you’re taken to the Databricks workspace. Azure will automatically log you in when you do this using your Azure account. My Databricks instance is completely empty at this point. Along the left side of the page are links to access all of the Databricks entities such as workspaces, tables, and jobs. There’s also a Common Tasks section, which allows you to access these entities, as well as to create new notebooks, which are detailed soon.</a:t>
            </a:r>
          </a:p>
          <a:p>
            <a:pPr marL="285750" indent="-2857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9468277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CD211B7-2568-4451-BCF8-03B6C81AB6C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4391"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3CD211B7-2568-4451-BCF8-03B6C81AB6C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8DE3CE7-B130-4D1F-B76F-151CD8562E0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9D0576B-AA4E-45BE-A2CB-7C8ED0137F23}"/>
              </a:ext>
            </a:extLst>
          </p:cNvPr>
          <p:cNvSpPr>
            <a:spLocks noGrp="1"/>
          </p:cNvSpPr>
          <p:nvPr>
            <p:ph type="title"/>
          </p:nvPr>
        </p:nvSpPr>
        <p:spPr/>
        <p:txBody>
          <a:bodyPr/>
          <a:lstStyle/>
          <a:p>
            <a:r>
              <a:rPr lang="en-US" cap="small" dirty="0"/>
              <a:t>Artificial Intelligence</a:t>
            </a:r>
            <a:endParaRPr lang="en-US" dirty="0"/>
          </a:p>
        </p:txBody>
      </p:sp>
      <p:sp>
        <p:nvSpPr>
          <p:cNvPr id="3" name="Subtitle 2">
            <a:extLst>
              <a:ext uri="{FF2B5EF4-FFF2-40B4-BE49-F238E27FC236}">
                <a16:creationId xmlns:a16="http://schemas.microsoft.com/office/drawing/2014/main" id="{51995071-F3C9-46CF-B88D-FBB59BAAC6A0}"/>
              </a:ext>
            </a:extLst>
          </p:cNvPr>
          <p:cNvSpPr>
            <a:spLocks noGrp="1"/>
          </p:cNvSpPr>
          <p:nvPr>
            <p:ph type="subTitle" idx="1"/>
          </p:nvPr>
        </p:nvSpPr>
        <p:spPr>
          <a:xfrm>
            <a:off x="554736" y="3659644"/>
            <a:ext cx="2514600" cy="246221"/>
          </a:xfrm>
        </p:spPr>
        <p:txBody>
          <a:bodyPr/>
          <a:lstStyle/>
          <a:p>
            <a:r>
              <a:rPr lang="en-US" b="1" cap="small" dirty="0"/>
              <a:t>Azure Databricks</a:t>
            </a:r>
          </a:p>
        </p:txBody>
      </p:sp>
      <p:sp>
        <p:nvSpPr>
          <p:cNvPr id="4" name="Text Placeholder 3">
            <a:extLst>
              <a:ext uri="{FF2B5EF4-FFF2-40B4-BE49-F238E27FC236}">
                <a16:creationId xmlns:a16="http://schemas.microsoft.com/office/drawing/2014/main" id="{5CF0C33F-26C0-44FE-9D71-EF50E8851027}"/>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5E238B83-A79D-414F-B6BA-FCC7870173F1}"/>
              </a:ext>
            </a:extLst>
          </p:cNvPr>
          <p:cNvSpPr/>
          <p:nvPr/>
        </p:nvSpPr>
        <p:spPr>
          <a:xfrm>
            <a:off x="3737811" y="1281926"/>
            <a:ext cx="8014796" cy="2031325"/>
          </a:xfrm>
          <a:prstGeom prst="rect">
            <a:avLst/>
          </a:prstGeom>
        </p:spPr>
        <p:txBody>
          <a:bodyPr wrap="square">
            <a:spAutoFit/>
          </a:bodyPr>
          <a:lstStyle/>
          <a:p>
            <a:r>
              <a:rPr lang="en-US" dirty="0"/>
              <a:t>Let’s now create a cluster. Databricks does all of its work using clusters, which are the compute resources. To create a cluster, you can click on </a:t>
            </a:r>
            <a:r>
              <a:rPr lang="en-US" b="1" dirty="0"/>
              <a:t>New Cluster</a:t>
            </a:r>
            <a:r>
              <a:rPr lang="en-US" dirty="0"/>
              <a:t> under </a:t>
            </a:r>
            <a:r>
              <a:rPr lang="en-US" b="1" dirty="0"/>
              <a:t>Common Tasks</a:t>
            </a:r>
            <a:r>
              <a:rPr lang="en-US" dirty="0"/>
              <a:t>. You’ll now see the Create Cluster screen, where the new cluster has been named “</a:t>
            </a:r>
            <a:r>
              <a:rPr lang="en-US" dirty="0" err="1"/>
              <a:t>jcCluster</a:t>
            </a:r>
            <a:r>
              <a:rPr lang="en-US" dirty="0"/>
              <a:t>,” and all other options are the default</a:t>
            </a:r>
          </a:p>
          <a:p>
            <a:endParaRPr lang="en-US" dirty="0"/>
          </a:p>
          <a:p>
            <a:endParaRPr lang="en-US" dirty="0"/>
          </a:p>
        </p:txBody>
      </p:sp>
      <p:pic>
        <p:nvPicPr>
          <p:cNvPr id="8" name="Picture 7" descr="A Databricks cluster houses the compute resources for Databricks and is where the actual work is done. We are creating a new cluster here using the default values.">
            <a:extLst>
              <a:ext uri="{FF2B5EF4-FFF2-40B4-BE49-F238E27FC236}">
                <a16:creationId xmlns:a16="http://schemas.microsoft.com/office/drawing/2014/main" id="{EC09E4DD-9F2A-4F7D-8B52-C623E421707A}"/>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074753" y="2744369"/>
            <a:ext cx="5668010" cy="4250690"/>
          </a:xfrm>
          <a:prstGeom prst="rect">
            <a:avLst/>
          </a:prstGeom>
          <a:noFill/>
          <a:ln>
            <a:noFill/>
          </a:ln>
        </p:spPr>
      </p:pic>
    </p:spTree>
    <p:extLst>
      <p:ext uri="{BB962C8B-B14F-4D97-AF65-F5344CB8AC3E}">
        <p14:creationId xmlns:p14="http://schemas.microsoft.com/office/powerpoint/2010/main" val="3013276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CD211B7-2568-4451-BCF8-03B6C81AB6C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5416"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3CD211B7-2568-4451-BCF8-03B6C81AB6C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8DE3CE7-B130-4D1F-B76F-151CD8562E0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9D0576B-AA4E-45BE-A2CB-7C8ED0137F23}"/>
              </a:ext>
            </a:extLst>
          </p:cNvPr>
          <p:cNvSpPr>
            <a:spLocks noGrp="1"/>
          </p:cNvSpPr>
          <p:nvPr>
            <p:ph type="title"/>
          </p:nvPr>
        </p:nvSpPr>
        <p:spPr/>
        <p:txBody>
          <a:bodyPr/>
          <a:lstStyle/>
          <a:p>
            <a:r>
              <a:rPr lang="en-US" cap="small" dirty="0"/>
              <a:t>Artificial Intelligence</a:t>
            </a:r>
            <a:endParaRPr lang="en-US" dirty="0"/>
          </a:p>
        </p:txBody>
      </p:sp>
      <p:sp>
        <p:nvSpPr>
          <p:cNvPr id="3" name="Subtitle 2">
            <a:extLst>
              <a:ext uri="{FF2B5EF4-FFF2-40B4-BE49-F238E27FC236}">
                <a16:creationId xmlns:a16="http://schemas.microsoft.com/office/drawing/2014/main" id="{51995071-F3C9-46CF-B88D-FBB59BAAC6A0}"/>
              </a:ext>
            </a:extLst>
          </p:cNvPr>
          <p:cNvSpPr>
            <a:spLocks noGrp="1"/>
          </p:cNvSpPr>
          <p:nvPr>
            <p:ph type="subTitle" idx="1"/>
          </p:nvPr>
        </p:nvSpPr>
        <p:spPr>
          <a:xfrm>
            <a:off x="554736" y="3659644"/>
            <a:ext cx="2514600" cy="246221"/>
          </a:xfrm>
        </p:spPr>
        <p:txBody>
          <a:bodyPr/>
          <a:lstStyle/>
          <a:p>
            <a:r>
              <a:rPr lang="en-US" b="1" cap="small" dirty="0"/>
              <a:t>Azure Databricks</a:t>
            </a:r>
          </a:p>
        </p:txBody>
      </p:sp>
      <p:sp>
        <p:nvSpPr>
          <p:cNvPr id="4" name="Text Placeholder 3">
            <a:extLst>
              <a:ext uri="{FF2B5EF4-FFF2-40B4-BE49-F238E27FC236}">
                <a16:creationId xmlns:a16="http://schemas.microsoft.com/office/drawing/2014/main" id="{5CF0C33F-26C0-44FE-9D71-EF50E8851027}"/>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5E238B83-A79D-414F-B6BA-FCC7870173F1}"/>
              </a:ext>
            </a:extLst>
          </p:cNvPr>
          <p:cNvSpPr/>
          <p:nvPr/>
        </p:nvSpPr>
        <p:spPr>
          <a:xfrm>
            <a:off x="3737811" y="1281926"/>
            <a:ext cx="8014796" cy="5632311"/>
          </a:xfrm>
          <a:prstGeom prst="rect">
            <a:avLst/>
          </a:prstGeom>
        </p:spPr>
        <p:txBody>
          <a:bodyPr wrap="square">
            <a:spAutoFit/>
          </a:bodyPr>
          <a:lstStyle/>
          <a:p>
            <a:r>
              <a:rPr lang="en-US" dirty="0"/>
              <a:t>Next, we’ll create a notebook. Notebooks are a powerful way to present and interact with data that is related. Each notebook contains not only data, but also visualizations and documentation of that data to help us understand the data. Once your data is in your notebook, you can run commands against ML frameworks in order to build your ML model right inside of your notebook.</a:t>
            </a:r>
          </a:p>
          <a:p>
            <a:r>
              <a:rPr lang="en-US" dirty="0"/>
              <a:t>Clicking the Azure Databricks button in the menu on the left allows you to then click on </a:t>
            </a:r>
            <a:r>
              <a:rPr lang="en-US" b="1" dirty="0"/>
              <a:t>New Notebook</a:t>
            </a:r>
            <a:r>
              <a:rPr lang="en-US" dirty="0"/>
              <a:t> to create a notebook.</a:t>
            </a:r>
          </a:p>
          <a:p>
            <a:r>
              <a:rPr lang="en-US" dirty="0"/>
              <a:t>After you create a new notebook, you’ll see an empty notebook with one cell. Inside of that cell, you can enter any data that you wish. </a:t>
            </a:r>
          </a:p>
          <a:p>
            <a:endParaRPr lang="en-US" dirty="0"/>
          </a:p>
          <a:p>
            <a:r>
              <a:rPr lang="en-US" dirty="0"/>
              <a:t>If you click outside of this cell, the markdown code will be rendered in HTML format. In order to add some data to this notebook, you need to create a new cell by pressing “B” on your keyboard or by hovering over the existing cell and clicking the “+” button to add a new cell.</a:t>
            </a:r>
          </a:p>
          <a:p>
            <a:endParaRPr lang="en-US" dirty="0"/>
          </a:p>
          <a:p>
            <a:r>
              <a:rPr lang="en-US" dirty="0"/>
              <a:t>After pressing “B” on your keyboard, a new cell is inserted at the end of your notebook. You can enter some SQL code in this cell in order to populate a table with some data </a:t>
            </a:r>
          </a:p>
          <a:p>
            <a:endParaRPr lang="en-US" dirty="0"/>
          </a:p>
          <a:p>
            <a:endParaRPr lang="en-US" dirty="0"/>
          </a:p>
        </p:txBody>
      </p:sp>
    </p:spTree>
    <p:extLst>
      <p:ext uri="{BB962C8B-B14F-4D97-AF65-F5344CB8AC3E}">
        <p14:creationId xmlns:p14="http://schemas.microsoft.com/office/powerpoint/2010/main" val="2353652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A70B1AE-8B55-4BDE-BC60-2C1D4028309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1626"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FA70B1AE-8B55-4BDE-BC60-2C1D4028309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8D14F95-C492-4338-8461-486004A388FF}"/>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7DABDF2-4819-4B13-A3D5-693E70C3DACE}"/>
              </a:ext>
            </a:extLst>
          </p:cNvPr>
          <p:cNvSpPr>
            <a:spLocks noGrp="1"/>
          </p:cNvSpPr>
          <p:nvPr>
            <p:ph type="title"/>
          </p:nvPr>
        </p:nvSpPr>
        <p:spPr/>
        <p:txBody>
          <a:bodyPr/>
          <a:lstStyle/>
          <a:p>
            <a:r>
              <a:rPr lang="en-US" cap="small" dirty="0"/>
              <a:t>Internet of Things (IoT)</a:t>
            </a:r>
            <a:endParaRPr lang="en-US" dirty="0"/>
          </a:p>
        </p:txBody>
      </p:sp>
      <p:sp>
        <p:nvSpPr>
          <p:cNvPr id="3" name="Subtitle 2">
            <a:extLst>
              <a:ext uri="{FF2B5EF4-FFF2-40B4-BE49-F238E27FC236}">
                <a16:creationId xmlns:a16="http://schemas.microsoft.com/office/drawing/2014/main" id="{87F7FB55-9808-44DA-94DE-3F69BDF559E8}"/>
              </a:ext>
            </a:extLst>
          </p:cNvPr>
          <p:cNvSpPr>
            <a:spLocks noGrp="1"/>
          </p:cNvSpPr>
          <p:nvPr>
            <p:ph type="subTitle" idx="1"/>
          </p:nvPr>
        </p:nvSpPr>
        <p:spPr>
          <a:xfrm>
            <a:off x="554736" y="3659644"/>
            <a:ext cx="2514600" cy="584775"/>
          </a:xfrm>
        </p:spPr>
        <p:txBody>
          <a:bodyPr/>
          <a:lstStyle/>
          <a:p>
            <a:r>
              <a:rPr lang="en-US" b="1" cap="small" dirty="0"/>
              <a:t>Azure IoT Hub</a:t>
            </a:r>
          </a:p>
          <a:p>
            <a:endParaRPr lang="en-US" dirty="0"/>
          </a:p>
        </p:txBody>
      </p:sp>
      <p:sp>
        <p:nvSpPr>
          <p:cNvPr id="4" name="Text Placeholder 3">
            <a:extLst>
              <a:ext uri="{FF2B5EF4-FFF2-40B4-BE49-F238E27FC236}">
                <a16:creationId xmlns:a16="http://schemas.microsoft.com/office/drawing/2014/main" id="{2C7754DE-70B6-4C40-AB45-5617CBAA4429}"/>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C9E214C4-CEB7-40F9-8AF4-315542BC5C23}"/>
              </a:ext>
            </a:extLst>
          </p:cNvPr>
          <p:cNvSpPr/>
          <p:nvPr/>
        </p:nvSpPr>
        <p:spPr>
          <a:xfrm>
            <a:off x="3689684" y="1331040"/>
            <a:ext cx="7950628" cy="923330"/>
          </a:xfrm>
          <a:prstGeom prst="rect">
            <a:avLst/>
          </a:prstGeom>
        </p:spPr>
        <p:txBody>
          <a:bodyPr wrap="square">
            <a:spAutoFit/>
          </a:bodyPr>
          <a:lstStyle/>
          <a:p>
            <a:r>
              <a:rPr lang="en-US" dirty="0"/>
              <a:t>IoT devices are added to IoT Hub, and you can then manage them, monitor them, and send messages to them, either individually or to groups that you create. You can add up to 1,000,000 IoT devices to a single IoT Hub.</a:t>
            </a:r>
          </a:p>
        </p:txBody>
      </p:sp>
      <p:pic>
        <p:nvPicPr>
          <p:cNvPr id="8" name="Picture 7" descr="This screen shot shows an IoT device named ACControl added to IoT Hub.">
            <a:extLst>
              <a:ext uri="{FF2B5EF4-FFF2-40B4-BE49-F238E27FC236}">
                <a16:creationId xmlns:a16="http://schemas.microsoft.com/office/drawing/2014/main" id="{3004094A-B459-4D00-B74A-281D5F1EA3B3}"/>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082373" y="2254370"/>
            <a:ext cx="5652770" cy="4467225"/>
          </a:xfrm>
          <a:prstGeom prst="rect">
            <a:avLst/>
          </a:prstGeom>
          <a:noFill/>
          <a:ln>
            <a:noFill/>
          </a:ln>
        </p:spPr>
      </p:pic>
    </p:spTree>
    <p:extLst>
      <p:ext uri="{BB962C8B-B14F-4D97-AF65-F5344CB8AC3E}">
        <p14:creationId xmlns:p14="http://schemas.microsoft.com/office/powerpoint/2010/main" val="36501521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CD211B7-2568-4451-BCF8-03B6C81AB6C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6439"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3CD211B7-2568-4451-BCF8-03B6C81AB6C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8DE3CE7-B130-4D1F-B76F-151CD8562E0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9D0576B-AA4E-45BE-A2CB-7C8ED0137F23}"/>
              </a:ext>
            </a:extLst>
          </p:cNvPr>
          <p:cNvSpPr>
            <a:spLocks noGrp="1"/>
          </p:cNvSpPr>
          <p:nvPr>
            <p:ph type="title"/>
          </p:nvPr>
        </p:nvSpPr>
        <p:spPr/>
        <p:txBody>
          <a:bodyPr/>
          <a:lstStyle/>
          <a:p>
            <a:r>
              <a:rPr lang="en-US" cap="small" dirty="0"/>
              <a:t>Artificial Intelligence</a:t>
            </a:r>
            <a:endParaRPr lang="en-US" dirty="0"/>
          </a:p>
        </p:txBody>
      </p:sp>
      <p:sp>
        <p:nvSpPr>
          <p:cNvPr id="3" name="Subtitle 2">
            <a:extLst>
              <a:ext uri="{FF2B5EF4-FFF2-40B4-BE49-F238E27FC236}">
                <a16:creationId xmlns:a16="http://schemas.microsoft.com/office/drawing/2014/main" id="{51995071-F3C9-46CF-B88D-FBB59BAAC6A0}"/>
              </a:ext>
            </a:extLst>
          </p:cNvPr>
          <p:cNvSpPr>
            <a:spLocks noGrp="1"/>
          </p:cNvSpPr>
          <p:nvPr>
            <p:ph type="subTitle" idx="1"/>
          </p:nvPr>
        </p:nvSpPr>
        <p:spPr>
          <a:xfrm>
            <a:off x="554736" y="3659644"/>
            <a:ext cx="2514600" cy="246221"/>
          </a:xfrm>
        </p:spPr>
        <p:txBody>
          <a:bodyPr/>
          <a:lstStyle/>
          <a:p>
            <a:r>
              <a:rPr lang="en-US" b="1" cap="small" dirty="0"/>
              <a:t>Azure Databricks</a:t>
            </a:r>
          </a:p>
        </p:txBody>
      </p:sp>
      <p:sp>
        <p:nvSpPr>
          <p:cNvPr id="4" name="Text Placeholder 3">
            <a:extLst>
              <a:ext uri="{FF2B5EF4-FFF2-40B4-BE49-F238E27FC236}">
                <a16:creationId xmlns:a16="http://schemas.microsoft.com/office/drawing/2014/main" id="{5CF0C33F-26C0-44FE-9D71-EF50E8851027}"/>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5E238B83-A79D-414F-B6BA-FCC7870173F1}"/>
              </a:ext>
            </a:extLst>
          </p:cNvPr>
          <p:cNvSpPr/>
          <p:nvPr/>
        </p:nvSpPr>
        <p:spPr>
          <a:xfrm>
            <a:off x="3737811" y="1281926"/>
            <a:ext cx="8014796" cy="923330"/>
          </a:xfrm>
          <a:prstGeom prst="rect">
            <a:avLst/>
          </a:prstGeom>
        </p:spPr>
        <p:txBody>
          <a:bodyPr wrap="square">
            <a:spAutoFit/>
          </a:bodyPr>
          <a:lstStyle/>
          <a:p>
            <a:r>
              <a:rPr lang="en-US" dirty="0"/>
              <a:t>You can run a query against the data that was added using the command by writing a SQL query in a new cell</a:t>
            </a:r>
          </a:p>
          <a:p>
            <a:endParaRPr lang="en-US" dirty="0"/>
          </a:p>
        </p:txBody>
      </p:sp>
      <p:pic>
        <p:nvPicPr>
          <p:cNvPr id="8" name="Picture 7" descr="You can query data directly in your notebook. In this screen shot diamond prices are grouped and ordered by color.">
            <a:extLst>
              <a:ext uri="{FF2B5EF4-FFF2-40B4-BE49-F238E27FC236}">
                <a16:creationId xmlns:a16="http://schemas.microsoft.com/office/drawing/2014/main" id="{1416AE2D-B244-4647-8606-8D97DE0C1870}"/>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694355" y="1950719"/>
            <a:ext cx="5690870" cy="4796155"/>
          </a:xfrm>
          <a:prstGeom prst="rect">
            <a:avLst/>
          </a:prstGeom>
          <a:noFill/>
          <a:ln>
            <a:noFill/>
          </a:ln>
        </p:spPr>
      </p:pic>
    </p:spTree>
    <p:extLst>
      <p:ext uri="{BB962C8B-B14F-4D97-AF65-F5344CB8AC3E}">
        <p14:creationId xmlns:p14="http://schemas.microsoft.com/office/powerpoint/2010/main" val="253119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CD211B7-2568-4451-BCF8-03B6C81AB6C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7463"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3CD211B7-2568-4451-BCF8-03B6C81AB6C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8DE3CE7-B130-4D1F-B76F-151CD8562E0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9D0576B-AA4E-45BE-A2CB-7C8ED0137F23}"/>
              </a:ext>
            </a:extLst>
          </p:cNvPr>
          <p:cNvSpPr>
            <a:spLocks noGrp="1"/>
          </p:cNvSpPr>
          <p:nvPr>
            <p:ph type="title"/>
          </p:nvPr>
        </p:nvSpPr>
        <p:spPr/>
        <p:txBody>
          <a:bodyPr/>
          <a:lstStyle/>
          <a:p>
            <a:r>
              <a:rPr lang="en-US" cap="small" dirty="0"/>
              <a:t>Artificial Intelligence</a:t>
            </a:r>
            <a:endParaRPr lang="en-US" dirty="0"/>
          </a:p>
        </p:txBody>
      </p:sp>
      <p:sp>
        <p:nvSpPr>
          <p:cNvPr id="3" name="Subtitle 2">
            <a:extLst>
              <a:ext uri="{FF2B5EF4-FFF2-40B4-BE49-F238E27FC236}">
                <a16:creationId xmlns:a16="http://schemas.microsoft.com/office/drawing/2014/main" id="{51995071-F3C9-46CF-B88D-FBB59BAAC6A0}"/>
              </a:ext>
            </a:extLst>
          </p:cNvPr>
          <p:cNvSpPr>
            <a:spLocks noGrp="1"/>
          </p:cNvSpPr>
          <p:nvPr>
            <p:ph type="subTitle" idx="1"/>
          </p:nvPr>
        </p:nvSpPr>
        <p:spPr>
          <a:xfrm>
            <a:off x="554736" y="3659644"/>
            <a:ext cx="2514600" cy="246221"/>
          </a:xfrm>
        </p:spPr>
        <p:txBody>
          <a:bodyPr/>
          <a:lstStyle/>
          <a:p>
            <a:r>
              <a:rPr lang="en-US" b="1" cap="small" dirty="0"/>
              <a:t>Azure Databricks</a:t>
            </a:r>
          </a:p>
        </p:txBody>
      </p:sp>
      <p:sp>
        <p:nvSpPr>
          <p:cNvPr id="4" name="Text Placeholder 3">
            <a:extLst>
              <a:ext uri="{FF2B5EF4-FFF2-40B4-BE49-F238E27FC236}">
                <a16:creationId xmlns:a16="http://schemas.microsoft.com/office/drawing/2014/main" id="{5CF0C33F-26C0-44FE-9D71-EF50E8851027}"/>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5E238B83-A79D-414F-B6BA-FCC7870173F1}"/>
              </a:ext>
            </a:extLst>
          </p:cNvPr>
          <p:cNvSpPr/>
          <p:nvPr/>
        </p:nvSpPr>
        <p:spPr>
          <a:xfrm>
            <a:off x="3737811" y="1281926"/>
            <a:ext cx="8014796" cy="4524315"/>
          </a:xfrm>
          <a:prstGeom prst="rect">
            <a:avLst/>
          </a:prstGeom>
        </p:spPr>
        <p:txBody>
          <a:bodyPr wrap="square">
            <a:spAutoFit/>
          </a:bodyPr>
          <a:lstStyle/>
          <a:p>
            <a:r>
              <a:rPr lang="en-US" dirty="0"/>
              <a:t>When you run commands in a cell, Databricks creates a job that runs on the compute resources you allocated to your cluster. Databricks uses a serverless model of computing. That means that when you’re not running any jobs, you don’t have any VMs or compute resources assigned to you. When you run a job, Azure will allocate VMs to your cluster temporarily in order to process that job. Once the job is complete, it releases those resources.</a:t>
            </a:r>
          </a:p>
          <a:p>
            <a:r>
              <a:rPr lang="en-US" dirty="0"/>
              <a:t>This example is quite simple, but how does all of this relate to ML? Azure Databricks includes the Databricks Runtime for Machine Learning (Databricks Runtime ML) so that you can use data in Databricks for training ML algorithms. The Databricks Runtime ML includes several popular libraries for ML, including: </a:t>
            </a:r>
            <a:r>
              <a:rPr lang="en-US" dirty="0" err="1"/>
              <a:t>Keras</a:t>
            </a:r>
            <a:r>
              <a:rPr lang="en-US" dirty="0"/>
              <a:t>, </a:t>
            </a:r>
            <a:r>
              <a:rPr lang="en-US" dirty="0" err="1"/>
              <a:t>PyTorch</a:t>
            </a:r>
            <a:r>
              <a:rPr lang="en-US" dirty="0"/>
              <a:t>, TensorFlow, and </a:t>
            </a:r>
            <a:r>
              <a:rPr lang="en-US" dirty="0" err="1"/>
              <a:t>XGBoost</a:t>
            </a:r>
            <a:r>
              <a:rPr lang="en-US" dirty="0"/>
              <a:t>. It also makes it possible to use </a:t>
            </a:r>
            <a:r>
              <a:rPr lang="en-US" dirty="0" err="1"/>
              <a:t>Horovod</a:t>
            </a:r>
            <a:r>
              <a:rPr lang="en-US" dirty="0"/>
              <a:t> for distributed deep learning algorithms. You can use these components without using Databricks Runtime ML. They’re open source and freely available, but the Databricks Runtime ML saves you from the hassle of learning how to install and configure them.</a:t>
            </a:r>
          </a:p>
          <a:p>
            <a:endParaRPr lang="en-US" dirty="0"/>
          </a:p>
        </p:txBody>
      </p:sp>
    </p:spTree>
    <p:extLst>
      <p:ext uri="{BB962C8B-B14F-4D97-AF65-F5344CB8AC3E}">
        <p14:creationId xmlns:p14="http://schemas.microsoft.com/office/powerpoint/2010/main" val="5353855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CD211B7-2568-4451-BCF8-03B6C81AB6C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8487"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3CD211B7-2568-4451-BCF8-03B6C81AB6C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8DE3CE7-B130-4D1F-B76F-151CD8562E0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9D0576B-AA4E-45BE-A2CB-7C8ED0137F23}"/>
              </a:ext>
            </a:extLst>
          </p:cNvPr>
          <p:cNvSpPr>
            <a:spLocks noGrp="1"/>
          </p:cNvSpPr>
          <p:nvPr>
            <p:ph type="title"/>
          </p:nvPr>
        </p:nvSpPr>
        <p:spPr/>
        <p:txBody>
          <a:bodyPr/>
          <a:lstStyle/>
          <a:p>
            <a:r>
              <a:rPr lang="en-US" cap="small" dirty="0"/>
              <a:t>Artificial Intelligence</a:t>
            </a:r>
            <a:endParaRPr lang="en-US" dirty="0"/>
          </a:p>
        </p:txBody>
      </p:sp>
      <p:sp>
        <p:nvSpPr>
          <p:cNvPr id="3" name="Subtitle 2">
            <a:extLst>
              <a:ext uri="{FF2B5EF4-FFF2-40B4-BE49-F238E27FC236}">
                <a16:creationId xmlns:a16="http://schemas.microsoft.com/office/drawing/2014/main" id="{51995071-F3C9-46CF-B88D-FBB59BAAC6A0}"/>
              </a:ext>
            </a:extLst>
          </p:cNvPr>
          <p:cNvSpPr>
            <a:spLocks noGrp="1"/>
          </p:cNvSpPr>
          <p:nvPr>
            <p:ph type="subTitle" idx="1"/>
          </p:nvPr>
        </p:nvSpPr>
        <p:spPr>
          <a:xfrm>
            <a:off x="554736" y="3659644"/>
            <a:ext cx="2514600" cy="246221"/>
          </a:xfrm>
        </p:spPr>
        <p:txBody>
          <a:bodyPr/>
          <a:lstStyle/>
          <a:p>
            <a:r>
              <a:rPr lang="en-US" b="1" cap="small" dirty="0"/>
              <a:t>Azure Databricks</a:t>
            </a:r>
          </a:p>
        </p:txBody>
      </p:sp>
      <p:sp>
        <p:nvSpPr>
          <p:cNvPr id="4" name="Text Placeholder 3">
            <a:extLst>
              <a:ext uri="{FF2B5EF4-FFF2-40B4-BE49-F238E27FC236}">
                <a16:creationId xmlns:a16="http://schemas.microsoft.com/office/drawing/2014/main" id="{5CF0C33F-26C0-44FE-9D71-EF50E8851027}"/>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5E238B83-A79D-414F-B6BA-FCC7870173F1}"/>
              </a:ext>
            </a:extLst>
          </p:cNvPr>
          <p:cNvSpPr/>
          <p:nvPr/>
        </p:nvSpPr>
        <p:spPr>
          <a:xfrm>
            <a:off x="3737811" y="1281926"/>
            <a:ext cx="8014796" cy="3139321"/>
          </a:xfrm>
          <a:prstGeom prst="rect">
            <a:avLst/>
          </a:prstGeom>
        </p:spPr>
        <p:txBody>
          <a:bodyPr wrap="square">
            <a:spAutoFit/>
          </a:bodyPr>
          <a:lstStyle/>
          <a:p>
            <a:r>
              <a:rPr lang="en-US" dirty="0"/>
              <a:t>Once you’ve built your ML model in Databricks, you can export it for use in an external ML system. This process is referred to as </a:t>
            </a:r>
            <a:r>
              <a:rPr lang="en-US" i="1" dirty="0" err="1"/>
              <a:t>productionalizing</a:t>
            </a:r>
            <a:r>
              <a:rPr lang="en-US" dirty="0"/>
              <a:t> the ML pipeline, and Databricks allows you to </a:t>
            </a:r>
            <a:r>
              <a:rPr lang="en-US" dirty="0" err="1"/>
              <a:t>productionalize</a:t>
            </a:r>
            <a:r>
              <a:rPr lang="en-US" dirty="0"/>
              <a:t> using two different methods: </a:t>
            </a:r>
            <a:r>
              <a:rPr lang="en-US" dirty="0" err="1"/>
              <a:t>MLeap</a:t>
            </a:r>
            <a:r>
              <a:rPr lang="en-US" dirty="0"/>
              <a:t> and Databricks ML Model Export.</a:t>
            </a:r>
          </a:p>
          <a:p>
            <a:r>
              <a:rPr lang="en-US" dirty="0" err="1"/>
              <a:t>MLeap</a:t>
            </a:r>
            <a:r>
              <a:rPr lang="en-US" dirty="0"/>
              <a:t> is a system that can execute an ML model and make predictions based on that model. Databricks allows you to export your model into what’s called an </a:t>
            </a:r>
            <a:r>
              <a:rPr lang="en-US" dirty="0" err="1"/>
              <a:t>MLeap</a:t>
            </a:r>
            <a:r>
              <a:rPr lang="en-US" dirty="0"/>
              <a:t> bundle. You can then use that bundle in </a:t>
            </a:r>
            <a:r>
              <a:rPr lang="en-US" dirty="0" err="1"/>
              <a:t>MLeap</a:t>
            </a:r>
            <a:r>
              <a:rPr lang="en-US" dirty="0"/>
              <a:t> to run your model against new data.</a:t>
            </a:r>
          </a:p>
          <a:p>
            <a:r>
              <a:rPr lang="en-US" dirty="0"/>
              <a:t>Databricks ML Model Export is designed to export your ML models and pipeline so that they can be used in other ML platforms. It’s specifically designed to export Apache Spark-based ML models and pipelines.</a:t>
            </a:r>
          </a:p>
        </p:txBody>
      </p:sp>
    </p:spTree>
    <p:extLst>
      <p:ext uri="{BB962C8B-B14F-4D97-AF65-F5344CB8AC3E}">
        <p14:creationId xmlns:p14="http://schemas.microsoft.com/office/powerpoint/2010/main" val="2194880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CD211B7-2568-4451-BCF8-03B6C81AB6C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9511"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3CD211B7-2568-4451-BCF8-03B6C81AB6C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8DE3CE7-B130-4D1F-B76F-151CD8562E0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9D0576B-AA4E-45BE-A2CB-7C8ED0137F23}"/>
              </a:ext>
            </a:extLst>
          </p:cNvPr>
          <p:cNvSpPr>
            <a:spLocks noGrp="1"/>
          </p:cNvSpPr>
          <p:nvPr>
            <p:ph type="title"/>
          </p:nvPr>
        </p:nvSpPr>
        <p:spPr/>
        <p:txBody>
          <a:bodyPr/>
          <a:lstStyle/>
          <a:p>
            <a:r>
              <a:rPr lang="en-US" cap="small" dirty="0"/>
              <a:t>Artificial Intelligence</a:t>
            </a:r>
            <a:endParaRPr lang="en-US" dirty="0"/>
          </a:p>
        </p:txBody>
      </p:sp>
      <p:sp>
        <p:nvSpPr>
          <p:cNvPr id="3" name="Subtitle 2">
            <a:extLst>
              <a:ext uri="{FF2B5EF4-FFF2-40B4-BE49-F238E27FC236}">
                <a16:creationId xmlns:a16="http://schemas.microsoft.com/office/drawing/2014/main" id="{51995071-F3C9-46CF-B88D-FBB59BAAC6A0}"/>
              </a:ext>
            </a:extLst>
          </p:cNvPr>
          <p:cNvSpPr>
            <a:spLocks noGrp="1"/>
          </p:cNvSpPr>
          <p:nvPr>
            <p:ph type="subTitle" idx="1"/>
          </p:nvPr>
        </p:nvSpPr>
        <p:spPr>
          <a:xfrm>
            <a:off x="554736" y="3659644"/>
            <a:ext cx="2514600" cy="492443"/>
          </a:xfrm>
        </p:spPr>
        <p:txBody>
          <a:bodyPr/>
          <a:lstStyle/>
          <a:p>
            <a:r>
              <a:rPr lang="en-US" b="1" cap="small" dirty="0"/>
              <a:t>Azure Machine Learning Service</a:t>
            </a:r>
          </a:p>
        </p:txBody>
      </p:sp>
      <p:sp>
        <p:nvSpPr>
          <p:cNvPr id="4" name="Text Placeholder 3">
            <a:extLst>
              <a:ext uri="{FF2B5EF4-FFF2-40B4-BE49-F238E27FC236}">
                <a16:creationId xmlns:a16="http://schemas.microsoft.com/office/drawing/2014/main" id="{5CF0C33F-26C0-44FE-9D71-EF50E8851027}"/>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5E238B83-A79D-414F-B6BA-FCC7870173F1}"/>
              </a:ext>
            </a:extLst>
          </p:cNvPr>
          <p:cNvSpPr/>
          <p:nvPr/>
        </p:nvSpPr>
        <p:spPr>
          <a:xfrm>
            <a:off x="3737811" y="1177563"/>
            <a:ext cx="8014796" cy="5632311"/>
          </a:xfrm>
          <a:prstGeom prst="rect">
            <a:avLst/>
          </a:prstGeom>
        </p:spPr>
        <p:txBody>
          <a:bodyPr wrap="square">
            <a:spAutoFit/>
          </a:bodyPr>
          <a:lstStyle/>
          <a:p>
            <a:r>
              <a:rPr lang="en-US" dirty="0"/>
              <a:t>The Azure Machine Learning Service provides a cloud-based solution for building ML models. The Machine Learning Service uses a programming language called Python, so you’ll need to be familiar with Python to use the service.</a:t>
            </a:r>
          </a:p>
          <a:p>
            <a:endParaRPr lang="en-US" dirty="0"/>
          </a:p>
          <a:p>
            <a:r>
              <a:rPr lang="en-US" dirty="0"/>
              <a:t>The main purpose of the Azure Machine Learning Service is to use cloud-based resources to run the complex computations necessary to build ML models. Unlike Databricks where everything is in the cloud, with Machine Learning Service, you can build your data sets on-premises and then upload your data to the cloud to do ML modeling.</a:t>
            </a:r>
          </a:p>
          <a:p>
            <a:endParaRPr lang="en-US" dirty="0"/>
          </a:p>
          <a:p>
            <a:r>
              <a:rPr lang="en-US" dirty="0"/>
              <a:t>Like Databricks, Machine Learning Service uses notebooks. You can use </a:t>
            </a:r>
            <a:r>
              <a:rPr lang="en-US" dirty="0" err="1"/>
              <a:t>Jupyter</a:t>
            </a:r>
            <a:r>
              <a:rPr lang="en-US" dirty="0"/>
              <a:t> Notebooks on-premises, but you can also use Azure Notebooks, a cloud-based </a:t>
            </a:r>
            <a:r>
              <a:rPr lang="en-US" dirty="0" err="1"/>
              <a:t>Jupyter</a:t>
            </a:r>
            <a:r>
              <a:rPr lang="en-US" dirty="0"/>
              <a:t> Notebook offering from Microsoft. Whether you use a local notebook or Azure Notebooks, you’ll typically start things off by training your model locally in order to save on compute costs. Once you’re ready to train your model in Machine Learning Services, you can move the data to the cloud, create a cloud-based script for your model, and start training your model, all within your notebook.</a:t>
            </a:r>
          </a:p>
          <a:p>
            <a:endParaRPr lang="en-US" dirty="0"/>
          </a:p>
        </p:txBody>
      </p:sp>
    </p:spTree>
    <p:extLst>
      <p:ext uri="{BB962C8B-B14F-4D97-AF65-F5344CB8AC3E}">
        <p14:creationId xmlns:p14="http://schemas.microsoft.com/office/powerpoint/2010/main" val="28020854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CD211B7-2568-4451-BCF8-03B6C81AB6C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0534"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3CD211B7-2568-4451-BCF8-03B6C81AB6C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8DE3CE7-B130-4D1F-B76F-151CD8562E0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9D0576B-AA4E-45BE-A2CB-7C8ED0137F23}"/>
              </a:ext>
            </a:extLst>
          </p:cNvPr>
          <p:cNvSpPr>
            <a:spLocks noGrp="1"/>
          </p:cNvSpPr>
          <p:nvPr>
            <p:ph type="title"/>
          </p:nvPr>
        </p:nvSpPr>
        <p:spPr/>
        <p:txBody>
          <a:bodyPr/>
          <a:lstStyle/>
          <a:p>
            <a:r>
              <a:rPr lang="en-US" cap="small" dirty="0"/>
              <a:t>Artificial Intelligence</a:t>
            </a:r>
            <a:endParaRPr lang="en-US" dirty="0"/>
          </a:p>
        </p:txBody>
      </p:sp>
      <p:sp>
        <p:nvSpPr>
          <p:cNvPr id="3" name="Subtitle 2">
            <a:extLst>
              <a:ext uri="{FF2B5EF4-FFF2-40B4-BE49-F238E27FC236}">
                <a16:creationId xmlns:a16="http://schemas.microsoft.com/office/drawing/2014/main" id="{51995071-F3C9-46CF-B88D-FBB59BAAC6A0}"/>
              </a:ext>
            </a:extLst>
          </p:cNvPr>
          <p:cNvSpPr>
            <a:spLocks noGrp="1"/>
          </p:cNvSpPr>
          <p:nvPr>
            <p:ph type="subTitle" idx="1"/>
          </p:nvPr>
        </p:nvSpPr>
        <p:spPr>
          <a:xfrm>
            <a:off x="554736" y="3659644"/>
            <a:ext cx="2514600" cy="492443"/>
          </a:xfrm>
        </p:spPr>
        <p:txBody>
          <a:bodyPr/>
          <a:lstStyle/>
          <a:p>
            <a:r>
              <a:rPr lang="en-US" b="1" cap="small" dirty="0"/>
              <a:t>Azure Machine Learning Service</a:t>
            </a:r>
          </a:p>
        </p:txBody>
      </p:sp>
      <p:sp>
        <p:nvSpPr>
          <p:cNvPr id="4" name="Text Placeholder 3">
            <a:extLst>
              <a:ext uri="{FF2B5EF4-FFF2-40B4-BE49-F238E27FC236}">
                <a16:creationId xmlns:a16="http://schemas.microsoft.com/office/drawing/2014/main" id="{5CF0C33F-26C0-44FE-9D71-EF50E8851027}"/>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5E238B83-A79D-414F-B6BA-FCC7870173F1}"/>
              </a:ext>
            </a:extLst>
          </p:cNvPr>
          <p:cNvSpPr/>
          <p:nvPr/>
        </p:nvSpPr>
        <p:spPr>
          <a:xfrm>
            <a:off x="3737811" y="1177563"/>
            <a:ext cx="8014796" cy="2308324"/>
          </a:xfrm>
          <a:prstGeom prst="rect">
            <a:avLst/>
          </a:prstGeom>
        </p:spPr>
        <p:txBody>
          <a:bodyPr wrap="square">
            <a:spAutoFit/>
          </a:bodyPr>
          <a:lstStyle/>
          <a:p>
            <a:r>
              <a:rPr lang="en-US" dirty="0"/>
              <a:t>When you submit your model to your Machine Learning Service cluster for training, it will prepare the model and then queue it for training in the cluster. Like Databricks, the Machine Learning Service is a serverless service, meaning you only use compute resources when your using the cluster. When you submit a job, it’s queued until compute resources are available, usually taking only a few seconds. Once your job completes, those resources are released.</a:t>
            </a:r>
          </a:p>
          <a:p>
            <a:endParaRPr lang="en-US" dirty="0"/>
          </a:p>
        </p:txBody>
      </p:sp>
    </p:spTree>
    <p:extLst>
      <p:ext uri="{BB962C8B-B14F-4D97-AF65-F5344CB8AC3E}">
        <p14:creationId xmlns:p14="http://schemas.microsoft.com/office/powerpoint/2010/main" val="27544450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CD211B7-2568-4451-BCF8-03B6C81AB6C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1558"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3CD211B7-2568-4451-BCF8-03B6C81AB6C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8DE3CE7-B130-4D1F-B76F-151CD8562E0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9D0576B-AA4E-45BE-A2CB-7C8ED0137F23}"/>
              </a:ext>
            </a:extLst>
          </p:cNvPr>
          <p:cNvSpPr>
            <a:spLocks noGrp="1"/>
          </p:cNvSpPr>
          <p:nvPr>
            <p:ph type="title"/>
          </p:nvPr>
        </p:nvSpPr>
        <p:spPr/>
        <p:txBody>
          <a:bodyPr/>
          <a:lstStyle/>
          <a:p>
            <a:r>
              <a:rPr lang="en-US" cap="small" dirty="0"/>
              <a:t>Artificial Intelligence</a:t>
            </a:r>
            <a:endParaRPr lang="en-US" dirty="0"/>
          </a:p>
        </p:txBody>
      </p:sp>
      <p:sp>
        <p:nvSpPr>
          <p:cNvPr id="3" name="Subtitle 2">
            <a:extLst>
              <a:ext uri="{FF2B5EF4-FFF2-40B4-BE49-F238E27FC236}">
                <a16:creationId xmlns:a16="http://schemas.microsoft.com/office/drawing/2014/main" id="{51995071-F3C9-46CF-B88D-FBB59BAAC6A0}"/>
              </a:ext>
            </a:extLst>
          </p:cNvPr>
          <p:cNvSpPr>
            <a:spLocks noGrp="1"/>
          </p:cNvSpPr>
          <p:nvPr>
            <p:ph type="subTitle" idx="1"/>
          </p:nvPr>
        </p:nvSpPr>
        <p:spPr>
          <a:xfrm>
            <a:off x="554736" y="3659644"/>
            <a:ext cx="2514600" cy="492443"/>
          </a:xfrm>
        </p:spPr>
        <p:txBody>
          <a:bodyPr/>
          <a:lstStyle/>
          <a:p>
            <a:r>
              <a:rPr lang="en-US" b="1" cap="small" dirty="0"/>
              <a:t>Azure Machine Learning Service</a:t>
            </a:r>
          </a:p>
        </p:txBody>
      </p:sp>
      <p:sp>
        <p:nvSpPr>
          <p:cNvPr id="4" name="Text Placeholder 3">
            <a:extLst>
              <a:ext uri="{FF2B5EF4-FFF2-40B4-BE49-F238E27FC236}">
                <a16:creationId xmlns:a16="http://schemas.microsoft.com/office/drawing/2014/main" id="{5CF0C33F-26C0-44FE-9D71-EF50E8851027}"/>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5E238B83-A79D-414F-B6BA-FCC7870173F1}"/>
              </a:ext>
            </a:extLst>
          </p:cNvPr>
          <p:cNvSpPr/>
          <p:nvPr/>
        </p:nvSpPr>
        <p:spPr>
          <a:xfrm>
            <a:off x="3737811" y="1177563"/>
            <a:ext cx="8014796" cy="3693319"/>
          </a:xfrm>
          <a:prstGeom prst="rect">
            <a:avLst/>
          </a:prstGeom>
        </p:spPr>
        <p:txBody>
          <a:bodyPr wrap="square">
            <a:spAutoFit/>
          </a:bodyPr>
          <a:lstStyle/>
          <a:p>
            <a:r>
              <a:rPr lang="en-US" dirty="0"/>
              <a:t>When you train models in Machine Learning Services, a Docker container is created, and your model actually runs inside of that container. A Docker container is a zipped copy of everything that’s necessary to run your model. That zipped copy is called a Docker image, and it can be run on any computer that is running the Docker runtime, including the VM that makes up your Machine Learning Services cluster.</a:t>
            </a:r>
          </a:p>
          <a:p>
            <a:r>
              <a:rPr lang="en-US" dirty="0"/>
              <a:t>When you want to export your model so that you can use it in a production workload, you can export it as a Docker image. By using Docker images, Machine Learning Services is able to make your model portable so that it can run just about anywhere. In addition to that, you can use powerful container clustering services like Azure Kubernetes Service to run your models at large scale.</a:t>
            </a:r>
          </a:p>
          <a:p>
            <a:endParaRPr lang="en-US" dirty="0"/>
          </a:p>
        </p:txBody>
      </p:sp>
    </p:spTree>
    <p:extLst>
      <p:ext uri="{BB962C8B-B14F-4D97-AF65-F5344CB8AC3E}">
        <p14:creationId xmlns:p14="http://schemas.microsoft.com/office/powerpoint/2010/main" val="4188286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CD211B7-2568-4451-BCF8-03B6C81AB6C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2582"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3CD211B7-2568-4451-BCF8-03B6C81AB6C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8DE3CE7-B130-4D1F-B76F-151CD8562E0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9D0576B-AA4E-45BE-A2CB-7C8ED0137F23}"/>
              </a:ext>
            </a:extLst>
          </p:cNvPr>
          <p:cNvSpPr>
            <a:spLocks noGrp="1"/>
          </p:cNvSpPr>
          <p:nvPr>
            <p:ph type="title"/>
          </p:nvPr>
        </p:nvSpPr>
        <p:spPr/>
        <p:txBody>
          <a:bodyPr/>
          <a:lstStyle/>
          <a:p>
            <a:r>
              <a:rPr lang="en-US" cap="small" dirty="0"/>
              <a:t>Artificial Intelligence</a:t>
            </a:r>
            <a:endParaRPr lang="en-US" dirty="0"/>
          </a:p>
        </p:txBody>
      </p:sp>
      <p:sp>
        <p:nvSpPr>
          <p:cNvPr id="3" name="Subtitle 2">
            <a:extLst>
              <a:ext uri="{FF2B5EF4-FFF2-40B4-BE49-F238E27FC236}">
                <a16:creationId xmlns:a16="http://schemas.microsoft.com/office/drawing/2014/main" id="{51995071-F3C9-46CF-B88D-FBB59BAAC6A0}"/>
              </a:ext>
            </a:extLst>
          </p:cNvPr>
          <p:cNvSpPr>
            <a:spLocks noGrp="1"/>
          </p:cNvSpPr>
          <p:nvPr>
            <p:ph type="subTitle" idx="1"/>
          </p:nvPr>
        </p:nvSpPr>
        <p:spPr>
          <a:xfrm>
            <a:off x="554736" y="3659644"/>
            <a:ext cx="2514600" cy="492443"/>
          </a:xfrm>
        </p:spPr>
        <p:txBody>
          <a:bodyPr/>
          <a:lstStyle/>
          <a:p>
            <a:r>
              <a:rPr lang="en-US" b="1" cap="small" dirty="0"/>
              <a:t>Azure Machine Learning Service</a:t>
            </a:r>
          </a:p>
        </p:txBody>
      </p:sp>
      <p:sp>
        <p:nvSpPr>
          <p:cNvPr id="4" name="Text Placeholder 3">
            <a:extLst>
              <a:ext uri="{FF2B5EF4-FFF2-40B4-BE49-F238E27FC236}">
                <a16:creationId xmlns:a16="http://schemas.microsoft.com/office/drawing/2014/main" id="{5CF0C33F-26C0-44FE-9D71-EF50E8851027}"/>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5E238B83-A79D-414F-B6BA-FCC7870173F1}"/>
              </a:ext>
            </a:extLst>
          </p:cNvPr>
          <p:cNvSpPr/>
          <p:nvPr/>
        </p:nvSpPr>
        <p:spPr>
          <a:xfrm>
            <a:off x="3737811" y="1177563"/>
            <a:ext cx="8014796" cy="2308324"/>
          </a:xfrm>
          <a:prstGeom prst="rect">
            <a:avLst/>
          </a:prstGeom>
        </p:spPr>
        <p:txBody>
          <a:bodyPr wrap="square">
            <a:spAutoFit/>
          </a:bodyPr>
          <a:lstStyle/>
          <a:p>
            <a:r>
              <a:rPr lang="en-US" dirty="0"/>
              <a:t>Machine Learning Services can also export your model as an FPGA image. FPGA stands for field-programmable gate array, and it’s similar to a microprocessor except that it can be programmed by a user after manufacturing. FPGAs are extremely fast because they can be programmed explicitly for the task at hand. The only thing faster for AI processing is the application-specific integrated circuit, or ASIC, but an ASIC must be manufactured for its end purpose. It cannot be reprogrammed later.</a:t>
            </a:r>
          </a:p>
          <a:p>
            <a:endParaRPr lang="en-US" dirty="0"/>
          </a:p>
        </p:txBody>
      </p:sp>
    </p:spTree>
    <p:extLst>
      <p:ext uri="{BB962C8B-B14F-4D97-AF65-F5344CB8AC3E}">
        <p14:creationId xmlns:p14="http://schemas.microsoft.com/office/powerpoint/2010/main" val="19755374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CD211B7-2568-4451-BCF8-03B6C81AB6C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06"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3CD211B7-2568-4451-BCF8-03B6C81AB6C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8DE3CE7-B130-4D1F-B76F-151CD8562E0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9D0576B-AA4E-45BE-A2CB-7C8ED0137F23}"/>
              </a:ext>
            </a:extLst>
          </p:cNvPr>
          <p:cNvSpPr>
            <a:spLocks noGrp="1"/>
          </p:cNvSpPr>
          <p:nvPr>
            <p:ph type="title"/>
          </p:nvPr>
        </p:nvSpPr>
        <p:spPr/>
        <p:txBody>
          <a:bodyPr/>
          <a:lstStyle/>
          <a:p>
            <a:r>
              <a:rPr lang="en-US" cap="small" dirty="0"/>
              <a:t>Artificial Intelligence</a:t>
            </a:r>
            <a:endParaRPr lang="en-US" dirty="0"/>
          </a:p>
        </p:txBody>
      </p:sp>
      <p:sp>
        <p:nvSpPr>
          <p:cNvPr id="3" name="Subtitle 2">
            <a:extLst>
              <a:ext uri="{FF2B5EF4-FFF2-40B4-BE49-F238E27FC236}">
                <a16:creationId xmlns:a16="http://schemas.microsoft.com/office/drawing/2014/main" id="{51995071-F3C9-46CF-B88D-FBB59BAAC6A0}"/>
              </a:ext>
            </a:extLst>
          </p:cNvPr>
          <p:cNvSpPr>
            <a:spLocks noGrp="1"/>
          </p:cNvSpPr>
          <p:nvPr>
            <p:ph type="subTitle" idx="1"/>
          </p:nvPr>
        </p:nvSpPr>
        <p:spPr>
          <a:xfrm>
            <a:off x="554736" y="3659644"/>
            <a:ext cx="2514600" cy="492443"/>
          </a:xfrm>
        </p:spPr>
        <p:txBody>
          <a:bodyPr/>
          <a:lstStyle/>
          <a:p>
            <a:r>
              <a:rPr lang="en-US" b="1" cap="small" dirty="0"/>
              <a:t>Azure Machine Learning Studio</a:t>
            </a:r>
          </a:p>
        </p:txBody>
      </p:sp>
      <p:sp>
        <p:nvSpPr>
          <p:cNvPr id="4" name="Text Placeholder 3">
            <a:extLst>
              <a:ext uri="{FF2B5EF4-FFF2-40B4-BE49-F238E27FC236}">
                <a16:creationId xmlns:a16="http://schemas.microsoft.com/office/drawing/2014/main" id="{5CF0C33F-26C0-44FE-9D71-EF50E8851027}"/>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5E238B83-A79D-414F-B6BA-FCC7870173F1}"/>
              </a:ext>
            </a:extLst>
          </p:cNvPr>
          <p:cNvSpPr/>
          <p:nvPr/>
        </p:nvSpPr>
        <p:spPr>
          <a:xfrm>
            <a:off x="3737811" y="1177563"/>
            <a:ext cx="8014796" cy="3139321"/>
          </a:xfrm>
          <a:prstGeom prst="rect">
            <a:avLst/>
          </a:prstGeom>
        </p:spPr>
        <p:txBody>
          <a:bodyPr wrap="square">
            <a:spAutoFit/>
          </a:bodyPr>
          <a:lstStyle/>
          <a:p>
            <a:r>
              <a:rPr lang="en-US" dirty="0"/>
              <a:t>There’s a way to deal with ML concepts in a visual way. Azure Machine Learning Studio allows people who aren’t data scientists to delve into ML and gain a better understanding of the concepts we’ve discussed up to this point.</a:t>
            </a:r>
          </a:p>
          <a:p>
            <a:endParaRPr lang="en-US" dirty="0"/>
          </a:p>
          <a:p>
            <a:r>
              <a:rPr lang="en-US" dirty="0"/>
              <a:t>Machine Learning Studio is SaaS for ML. It provides an easy-to-use drag and drop interface for creating, testing, and deploying ML models. Instead of having to write your own models, Machine Learning Studio includes a large collection of pre-written models that you can apply to data. The best way to get a handle on Machine Learning Studio is a hands-on approach, so let’s use Machine Learning Studio to build an ML model and test it.</a:t>
            </a:r>
          </a:p>
          <a:p>
            <a:endParaRPr lang="en-US" dirty="0"/>
          </a:p>
        </p:txBody>
      </p:sp>
    </p:spTree>
    <p:extLst>
      <p:ext uri="{BB962C8B-B14F-4D97-AF65-F5344CB8AC3E}">
        <p14:creationId xmlns:p14="http://schemas.microsoft.com/office/powerpoint/2010/main" val="28424114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CD211B7-2568-4451-BCF8-03B6C81AB6C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4629"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3CD211B7-2568-4451-BCF8-03B6C81AB6C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8DE3CE7-B130-4D1F-B76F-151CD8562E0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9D0576B-AA4E-45BE-A2CB-7C8ED0137F23}"/>
              </a:ext>
            </a:extLst>
          </p:cNvPr>
          <p:cNvSpPr>
            <a:spLocks noGrp="1"/>
          </p:cNvSpPr>
          <p:nvPr>
            <p:ph type="title"/>
          </p:nvPr>
        </p:nvSpPr>
        <p:spPr/>
        <p:txBody>
          <a:bodyPr/>
          <a:lstStyle/>
          <a:p>
            <a:r>
              <a:rPr lang="en-US" cap="small" dirty="0"/>
              <a:t>Artificial Intelligence</a:t>
            </a:r>
            <a:endParaRPr lang="en-US" dirty="0"/>
          </a:p>
        </p:txBody>
      </p:sp>
      <p:sp>
        <p:nvSpPr>
          <p:cNvPr id="3" name="Subtitle 2">
            <a:extLst>
              <a:ext uri="{FF2B5EF4-FFF2-40B4-BE49-F238E27FC236}">
                <a16:creationId xmlns:a16="http://schemas.microsoft.com/office/drawing/2014/main" id="{51995071-F3C9-46CF-B88D-FBB59BAAC6A0}"/>
              </a:ext>
            </a:extLst>
          </p:cNvPr>
          <p:cNvSpPr>
            <a:spLocks noGrp="1"/>
          </p:cNvSpPr>
          <p:nvPr>
            <p:ph type="subTitle" idx="1"/>
          </p:nvPr>
        </p:nvSpPr>
        <p:spPr>
          <a:xfrm>
            <a:off x="554736" y="3659644"/>
            <a:ext cx="2514600" cy="492443"/>
          </a:xfrm>
        </p:spPr>
        <p:txBody>
          <a:bodyPr/>
          <a:lstStyle/>
          <a:p>
            <a:r>
              <a:rPr lang="en-US" b="1" cap="small" dirty="0"/>
              <a:t>Azure Machine Learning Studio</a:t>
            </a:r>
          </a:p>
        </p:txBody>
      </p:sp>
      <p:sp>
        <p:nvSpPr>
          <p:cNvPr id="4" name="Text Placeholder 3">
            <a:extLst>
              <a:ext uri="{FF2B5EF4-FFF2-40B4-BE49-F238E27FC236}">
                <a16:creationId xmlns:a16="http://schemas.microsoft.com/office/drawing/2014/main" id="{5CF0C33F-26C0-44FE-9D71-EF50E8851027}"/>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5E238B83-A79D-414F-B6BA-FCC7870173F1}"/>
              </a:ext>
            </a:extLst>
          </p:cNvPr>
          <p:cNvSpPr/>
          <p:nvPr/>
        </p:nvSpPr>
        <p:spPr>
          <a:xfrm>
            <a:off x="3737811" y="1177563"/>
            <a:ext cx="8014796" cy="1754326"/>
          </a:xfrm>
          <a:prstGeom prst="rect">
            <a:avLst/>
          </a:prstGeom>
        </p:spPr>
        <p:txBody>
          <a:bodyPr wrap="square">
            <a:spAutoFit/>
          </a:bodyPr>
          <a:lstStyle/>
          <a:p>
            <a:r>
              <a:rPr lang="en-US" dirty="0"/>
              <a:t>To launch Machine Learning Studio, open a web browser and browse to </a:t>
            </a:r>
            <a:r>
              <a:rPr lang="en-US" i="1" u="sng" dirty="0">
                <a:hlinkClick r:id="rId7"/>
              </a:rPr>
              <a:t>https://studio.azureml.net</a:t>
            </a:r>
            <a:r>
              <a:rPr lang="en-US" dirty="0"/>
              <a:t>. Click </a:t>
            </a:r>
            <a:r>
              <a:rPr lang="en-US" b="1" dirty="0"/>
              <a:t>Sign-In</a:t>
            </a:r>
            <a:r>
              <a:rPr lang="en-US" dirty="0"/>
              <a:t> in the upper right corner and sign in with your Azure subscription username and password.</a:t>
            </a:r>
          </a:p>
          <a:p>
            <a:r>
              <a:rPr lang="en-US" dirty="0"/>
              <a:t>Once Machine Learning Studio opens, you’ll be taken to your default workspace. A workspace is a logical container for your experiments, datasets, models, and so on. </a:t>
            </a:r>
          </a:p>
        </p:txBody>
      </p:sp>
      <p:pic>
        <p:nvPicPr>
          <p:cNvPr id="8" name="Picture 7" descr="You can change the name and description of a Machine Learning Studio workspace by clicking on Settings in the lower left.">
            <a:extLst>
              <a:ext uri="{FF2B5EF4-FFF2-40B4-BE49-F238E27FC236}">
                <a16:creationId xmlns:a16="http://schemas.microsoft.com/office/drawing/2014/main" id="{49A588C0-CD31-492D-90E4-A56EE4B842BF}"/>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4788535" y="2931890"/>
            <a:ext cx="4628181" cy="3356616"/>
          </a:xfrm>
          <a:prstGeom prst="rect">
            <a:avLst/>
          </a:prstGeom>
          <a:noFill/>
          <a:ln>
            <a:noFill/>
          </a:ln>
        </p:spPr>
      </p:pic>
    </p:spTree>
    <p:extLst>
      <p:ext uri="{BB962C8B-B14F-4D97-AF65-F5344CB8AC3E}">
        <p14:creationId xmlns:p14="http://schemas.microsoft.com/office/powerpoint/2010/main" val="19483439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CD211B7-2568-4451-BCF8-03B6C81AB6C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5653"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3CD211B7-2568-4451-BCF8-03B6C81AB6C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8DE3CE7-B130-4D1F-B76F-151CD8562E0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9D0576B-AA4E-45BE-A2CB-7C8ED0137F23}"/>
              </a:ext>
            </a:extLst>
          </p:cNvPr>
          <p:cNvSpPr>
            <a:spLocks noGrp="1"/>
          </p:cNvSpPr>
          <p:nvPr>
            <p:ph type="title"/>
          </p:nvPr>
        </p:nvSpPr>
        <p:spPr/>
        <p:txBody>
          <a:bodyPr/>
          <a:lstStyle/>
          <a:p>
            <a:r>
              <a:rPr lang="en-US" cap="small" dirty="0"/>
              <a:t>Artificial Intelligence</a:t>
            </a:r>
            <a:endParaRPr lang="en-US" dirty="0"/>
          </a:p>
        </p:txBody>
      </p:sp>
      <p:sp>
        <p:nvSpPr>
          <p:cNvPr id="3" name="Subtitle 2">
            <a:extLst>
              <a:ext uri="{FF2B5EF4-FFF2-40B4-BE49-F238E27FC236}">
                <a16:creationId xmlns:a16="http://schemas.microsoft.com/office/drawing/2014/main" id="{51995071-F3C9-46CF-B88D-FBB59BAAC6A0}"/>
              </a:ext>
            </a:extLst>
          </p:cNvPr>
          <p:cNvSpPr>
            <a:spLocks noGrp="1"/>
          </p:cNvSpPr>
          <p:nvPr>
            <p:ph type="subTitle" idx="1"/>
          </p:nvPr>
        </p:nvSpPr>
        <p:spPr>
          <a:xfrm>
            <a:off x="554736" y="3659644"/>
            <a:ext cx="2514600" cy="492443"/>
          </a:xfrm>
        </p:spPr>
        <p:txBody>
          <a:bodyPr/>
          <a:lstStyle/>
          <a:p>
            <a:r>
              <a:rPr lang="en-US" b="1" cap="small" dirty="0"/>
              <a:t>Azure Machine Learning Studio</a:t>
            </a:r>
          </a:p>
        </p:txBody>
      </p:sp>
      <p:sp>
        <p:nvSpPr>
          <p:cNvPr id="4" name="Text Placeholder 3">
            <a:extLst>
              <a:ext uri="{FF2B5EF4-FFF2-40B4-BE49-F238E27FC236}">
                <a16:creationId xmlns:a16="http://schemas.microsoft.com/office/drawing/2014/main" id="{5CF0C33F-26C0-44FE-9D71-EF50E8851027}"/>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5E238B83-A79D-414F-B6BA-FCC7870173F1}"/>
              </a:ext>
            </a:extLst>
          </p:cNvPr>
          <p:cNvSpPr/>
          <p:nvPr/>
        </p:nvSpPr>
        <p:spPr>
          <a:xfrm>
            <a:off x="3737811" y="1177563"/>
            <a:ext cx="8014796" cy="2862322"/>
          </a:xfrm>
          <a:prstGeom prst="rect">
            <a:avLst/>
          </a:prstGeom>
        </p:spPr>
        <p:txBody>
          <a:bodyPr wrap="square">
            <a:spAutoFit/>
          </a:bodyPr>
          <a:lstStyle/>
          <a:p>
            <a:r>
              <a:rPr lang="en-US" dirty="0"/>
              <a:t>There are two tiers in Machine Learning Studio: Free and Standard. The Free tier is for experimentation while the Standard tier is what you’d want to use if you are using your ML model in a production scenario. There are additional capabilities in the Standard tier, and you have to pay for workspaces that use the Standard tier.</a:t>
            </a:r>
          </a:p>
          <a:p>
            <a:endParaRPr lang="en-US" dirty="0"/>
          </a:p>
          <a:p>
            <a:r>
              <a:rPr lang="en-US" dirty="0"/>
              <a:t>When you create a workspace by browsing directly to Machine Learning Studio, it will always be in the Free tier. If you want to create a workspace in the Standard tier, you will need to use the Azure portal to create a Machine Learning Studio Workspace. You can then choose your tier</a:t>
            </a:r>
          </a:p>
        </p:txBody>
      </p:sp>
    </p:spTree>
    <p:extLst>
      <p:ext uri="{BB962C8B-B14F-4D97-AF65-F5344CB8AC3E}">
        <p14:creationId xmlns:p14="http://schemas.microsoft.com/office/powerpoint/2010/main" val="1782870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A70B1AE-8B55-4BDE-BC60-2C1D4028309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49"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FA70B1AE-8B55-4BDE-BC60-2C1D4028309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8D14F95-C492-4338-8461-486004A388FF}"/>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7DABDF2-4819-4B13-A3D5-693E70C3DACE}"/>
              </a:ext>
            </a:extLst>
          </p:cNvPr>
          <p:cNvSpPr>
            <a:spLocks noGrp="1"/>
          </p:cNvSpPr>
          <p:nvPr>
            <p:ph type="title"/>
          </p:nvPr>
        </p:nvSpPr>
        <p:spPr/>
        <p:txBody>
          <a:bodyPr/>
          <a:lstStyle/>
          <a:p>
            <a:r>
              <a:rPr lang="en-US" cap="small" dirty="0"/>
              <a:t>Internet of Things (IoT)</a:t>
            </a:r>
            <a:endParaRPr lang="en-US" dirty="0"/>
          </a:p>
        </p:txBody>
      </p:sp>
      <p:sp>
        <p:nvSpPr>
          <p:cNvPr id="3" name="Subtitle 2">
            <a:extLst>
              <a:ext uri="{FF2B5EF4-FFF2-40B4-BE49-F238E27FC236}">
                <a16:creationId xmlns:a16="http://schemas.microsoft.com/office/drawing/2014/main" id="{87F7FB55-9808-44DA-94DE-3F69BDF559E8}"/>
              </a:ext>
            </a:extLst>
          </p:cNvPr>
          <p:cNvSpPr>
            <a:spLocks noGrp="1"/>
          </p:cNvSpPr>
          <p:nvPr>
            <p:ph type="subTitle" idx="1"/>
          </p:nvPr>
        </p:nvSpPr>
        <p:spPr>
          <a:xfrm>
            <a:off x="554736" y="3659644"/>
            <a:ext cx="2514600" cy="584775"/>
          </a:xfrm>
        </p:spPr>
        <p:txBody>
          <a:bodyPr/>
          <a:lstStyle/>
          <a:p>
            <a:r>
              <a:rPr lang="en-US" b="1" cap="small" dirty="0"/>
              <a:t>Azure IoT Hub</a:t>
            </a:r>
          </a:p>
          <a:p>
            <a:endParaRPr lang="en-US" dirty="0"/>
          </a:p>
        </p:txBody>
      </p:sp>
      <p:sp>
        <p:nvSpPr>
          <p:cNvPr id="4" name="Text Placeholder 3">
            <a:extLst>
              <a:ext uri="{FF2B5EF4-FFF2-40B4-BE49-F238E27FC236}">
                <a16:creationId xmlns:a16="http://schemas.microsoft.com/office/drawing/2014/main" id="{2C7754DE-70B6-4C40-AB45-5617CBAA4429}"/>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C9E214C4-CEB7-40F9-8AF4-315542BC5C23}"/>
              </a:ext>
            </a:extLst>
          </p:cNvPr>
          <p:cNvSpPr/>
          <p:nvPr/>
        </p:nvSpPr>
        <p:spPr>
          <a:xfrm>
            <a:off x="3689684" y="1331040"/>
            <a:ext cx="7950628" cy="4524315"/>
          </a:xfrm>
          <a:prstGeom prst="rect">
            <a:avLst/>
          </a:prstGeom>
        </p:spPr>
        <p:txBody>
          <a:bodyPr wrap="square">
            <a:spAutoFit/>
          </a:bodyPr>
          <a:lstStyle/>
          <a:p>
            <a:r>
              <a:rPr lang="en-US" dirty="0"/>
              <a:t>From IoT Hub, you can send messages to devices (called cloud-to-device, or C2D messaging) or from your device to IoT Hub (called device-to-cloud, or D2C messaging). You can also intelligently route messages to Event Hub, Azure Storage, and Service Bus based on the content in the message.</a:t>
            </a:r>
          </a:p>
          <a:p>
            <a:endParaRPr lang="en-US" dirty="0"/>
          </a:p>
          <a:p>
            <a:r>
              <a:rPr lang="en-US" dirty="0"/>
              <a:t>When you add a new IoT device, IoT Hub creates a connection string that uses a shared access key for authentication. This key prevents unauthorized access to your IoT Hub. Once connected, messages between your device and IoT Hub are encrypted for additional security.</a:t>
            </a:r>
          </a:p>
          <a:p>
            <a:endParaRPr lang="en-US" dirty="0"/>
          </a:p>
          <a:p>
            <a:r>
              <a:rPr lang="en-US" dirty="0"/>
              <a:t>In addition to messages, you can also use IoT Hub to send files to your devices. This allows you to easily update the firmware on your devices in a secure way. To update the firmware on an IoT device, you simply copy the firmware to the device. The device will detect the firmware and will reboot and flash the new firmware to the device.</a:t>
            </a:r>
          </a:p>
          <a:p>
            <a:endParaRPr lang="en-US" dirty="0"/>
          </a:p>
        </p:txBody>
      </p:sp>
    </p:spTree>
    <p:extLst>
      <p:ext uri="{BB962C8B-B14F-4D97-AF65-F5344CB8AC3E}">
        <p14:creationId xmlns:p14="http://schemas.microsoft.com/office/powerpoint/2010/main" val="114549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CD211B7-2568-4451-BCF8-03B6C81AB6C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6678"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3CD211B7-2568-4451-BCF8-03B6C81AB6C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8DE3CE7-B130-4D1F-B76F-151CD8562E0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9D0576B-AA4E-45BE-A2CB-7C8ED0137F23}"/>
              </a:ext>
            </a:extLst>
          </p:cNvPr>
          <p:cNvSpPr>
            <a:spLocks noGrp="1"/>
          </p:cNvSpPr>
          <p:nvPr>
            <p:ph type="title"/>
          </p:nvPr>
        </p:nvSpPr>
        <p:spPr/>
        <p:txBody>
          <a:bodyPr/>
          <a:lstStyle/>
          <a:p>
            <a:r>
              <a:rPr lang="en-US" cap="small" dirty="0"/>
              <a:t>Artificial Intelligence</a:t>
            </a:r>
            <a:endParaRPr lang="en-US" dirty="0"/>
          </a:p>
        </p:txBody>
      </p:sp>
      <p:sp>
        <p:nvSpPr>
          <p:cNvPr id="3" name="Subtitle 2">
            <a:extLst>
              <a:ext uri="{FF2B5EF4-FFF2-40B4-BE49-F238E27FC236}">
                <a16:creationId xmlns:a16="http://schemas.microsoft.com/office/drawing/2014/main" id="{51995071-F3C9-46CF-B88D-FBB59BAAC6A0}"/>
              </a:ext>
            </a:extLst>
          </p:cNvPr>
          <p:cNvSpPr>
            <a:spLocks noGrp="1"/>
          </p:cNvSpPr>
          <p:nvPr>
            <p:ph type="subTitle" idx="1"/>
          </p:nvPr>
        </p:nvSpPr>
        <p:spPr>
          <a:xfrm>
            <a:off x="554736" y="3659644"/>
            <a:ext cx="2514600" cy="492443"/>
          </a:xfrm>
        </p:spPr>
        <p:txBody>
          <a:bodyPr/>
          <a:lstStyle/>
          <a:p>
            <a:r>
              <a:rPr lang="en-US" b="1" cap="small" dirty="0"/>
              <a:t>Azure Machine Learning Studio</a:t>
            </a:r>
          </a:p>
        </p:txBody>
      </p:sp>
      <p:sp>
        <p:nvSpPr>
          <p:cNvPr id="4" name="Text Placeholder 3">
            <a:extLst>
              <a:ext uri="{FF2B5EF4-FFF2-40B4-BE49-F238E27FC236}">
                <a16:creationId xmlns:a16="http://schemas.microsoft.com/office/drawing/2014/main" id="{5CF0C33F-26C0-44FE-9D71-EF50E8851027}"/>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5E238B83-A79D-414F-B6BA-FCC7870173F1}"/>
              </a:ext>
            </a:extLst>
          </p:cNvPr>
          <p:cNvSpPr/>
          <p:nvPr/>
        </p:nvSpPr>
        <p:spPr>
          <a:xfrm>
            <a:off x="3609473" y="1216137"/>
            <a:ext cx="8149389" cy="4801314"/>
          </a:xfrm>
          <a:prstGeom prst="rect">
            <a:avLst/>
          </a:prstGeom>
        </p:spPr>
        <p:txBody>
          <a:bodyPr wrap="square">
            <a:spAutoFit/>
          </a:bodyPr>
          <a:lstStyle/>
          <a:p>
            <a:r>
              <a:rPr lang="en-US" b="1" cap="small" dirty="0"/>
              <a:t>Step 1: Create an Experiment</a:t>
            </a:r>
          </a:p>
          <a:p>
            <a:r>
              <a:rPr lang="en-US" dirty="0"/>
              <a:t>To create an experiment in Machine Learning Studio, click on </a:t>
            </a:r>
            <a:r>
              <a:rPr lang="en-US" b="1" dirty="0"/>
              <a:t>Experiments</a:t>
            </a:r>
            <a:r>
              <a:rPr lang="en-US" dirty="0"/>
              <a:t> on the menu on the left, and then click the </a:t>
            </a:r>
            <a:r>
              <a:rPr lang="en-US" b="1" dirty="0"/>
              <a:t>New</a:t>
            </a:r>
            <a:r>
              <a:rPr lang="en-US" dirty="0"/>
              <a:t> button at the bottom of the screen.</a:t>
            </a:r>
          </a:p>
          <a:p>
            <a:endParaRPr lang="en-US" b="1" cap="small" dirty="0"/>
          </a:p>
          <a:p>
            <a:r>
              <a:rPr lang="en-US" dirty="0"/>
              <a:t>you’ll see a collection of templates that Microsoft provides for experiments. These are all pre-built ML experiments, and you can learn a lot by choosing one of them to see how they work, but for our purposes, we’re going to start with a blank experiment. You then click on </a:t>
            </a:r>
            <a:r>
              <a:rPr lang="en-US" b="1" dirty="0"/>
              <a:t>Blank Experiment</a:t>
            </a:r>
            <a:r>
              <a:rPr lang="en-US" dirty="0"/>
              <a:t>.</a:t>
            </a:r>
          </a:p>
          <a:p>
            <a:endParaRPr lang="en-US" b="1" cap="small" dirty="0"/>
          </a:p>
          <a:p>
            <a:r>
              <a:rPr lang="en-US" dirty="0"/>
              <a:t>You’ll see a list of all the items you can add to your experiment. You’ll see a list of sample data, but if you scroll down, you’ll see all kinds of items you can use to build a model.</a:t>
            </a:r>
          </a:p>
          <a:p>
            <a:r>
              <a:rPr lang="en-US" dirty="0"/>
              <a:t>The main part of the screen is where you’ll build your model, and you’ll do that by dragging items from the list on the left and dropping them onto the main screen. You’ll then connect items together to build your model.</a:t>
            </a:r>
          </a:p>
          <a:p>
            <a:endParaRPr lang="en-US" b="1" cap="small" dirty="0"/>
          </a:p>
        </p:txBody>
      </p:sp>
    </p:spTree>
    <p:extLst>
      <p:ext uri="{BB962C8B-B14F-4D97-AF65-F5344CB8AC3E}">
        <p14:creationId xmlns:p14="http://schemas.microsoft.com/office/powerpoint/2010/main" val="8884720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CD211B7-2568-4451-BCF8-03B6C81AB6C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7700"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3CD211B7-2568-4451-BCF8-03B6C81AB6C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8DE3CE7-B130-4D1F-B76F-151CD8562E0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9D0576B-AA4E-45BE-A2CB-7C8ED0137F23}"/>
              </a:ext>
            </a:extLst>
          </p:cNvPr>
          <p:cNvSpPr>
            <a:spLocks noGrp="1"/>
          </p:cNvSpPr>
          <p:nvPr>
            <p:ph type="title"/>
          </p:nvPr>
        </p:nvSpPr>
        <p:spPr/>
        <p:txBody>
          <a:bodyPr/>
          <a:lstStyle/>
          <a:p>
            <a:r>
              <a:rPr lang="en-US" cap="small" dirty="0"/>
              <a:t>Artificial Intelligence</a:t>
            </a:r>
            <a:endParaRPr lang="en-US" dirty="0"/>
          </a:p>
        </p:txBody>
      </p:sp>
      <p:sp>
        <p:nvSpPr>
          <p:cNvPr id="3" name="Subtitle 2">
            <a:extLst>
              <a:ext uri="{FF2B5EF4-FFF2-40B4-BE49-F238E27FC236}">
                <a16:creationId xmlns:a16="http://schemas.microsoft.com/office/drawing/2014/main" id="{51995071-F3C9-46CF-B88D-FBB59BAAC6A0}"/>
              </a:ext>
            </a:extLst>
          </p:cNvPr>
          <p:cNvSpPr>
            <a:spLocks noGrp="1"/>
          </p:cNvSpPr>
          <p:nvPr>
            <p:ph type="subTitle" idx="1"/>
          </p:nvPr>
        </p:nvSpPr>
        <p:spPr>
          <a:xfrm>
            <a:off x="554736" y="3659644"/>
            <a:ext cx="2514600" cy="492443"/>
          </a:xfrm>
        </p:spPr>
        <p:txBody>
          <a:bodyPr/>
          <a:lstStyle/>
          <a:p>
            <a:r>
              <a:rPr lang="en-US" b="1" cap="small" dirty="0"/>
              <a:t>Azure Machine Learning Studio</a:t>
            </a:r>
          </a:p>
        </p:txBody>
      </p:sp>
      <p:sp>
        <p:nvSpPr>
          <p:cNvPr id="4" name="Text Placeholder 3">
            <a:extLst>
              <a:ext uri="{FF2B5EF4-FFF2-40B4-BE49-F238E27FC236}">
                <a16:creationId xmlns:a16="http://schemas.microsoft.com/office/drawing/2014/main" id="{5CF0C33F-26C0-44FE-9D71-EF50E8851027}"/>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5E238B83-A79D-414F-B6BA-FCC7870173F1}"/>
              </a:ext>
            </a:extLst>
          </p:cNvPr>
          <p:cNvSpPr/>
          <p:nvPr/>
        </p:nvSpPr>
        <p:spPr>
          <a:xfrm>
            <a:off x="3609473" y="1216137"/>
            <a:ext cx="8149389" cy="1477328"/>
          </a:xfrm>
          <a:prstGeom prst="rect">
            <a:avLst/>
          </a:prstGeom>
        </p:spPr>
        <p:txBody>
          <a:bodyPr wrap="square">
            <a:spAutoFit/>
          </a:bodyPr>
          <a:lstStyle/>
          <a:p>
            <a:r>
              <a:rPr lang="en-US" b="1" cap="small" dirty="0"/>
              <a:t>Step 2: Add Data</a:t>
            </a:r>
          </a:p>
          <a:p>
            <a:r>
              <a:rPr lang="en-US" b="1" cap="small" dirty="0"/>
              <a:t>Step 3: Train the Model</a:t>
            </a:r>
          </a:p>
          <a:p>
            <a:r>
              <a:rPr lang="en-US" b="1" cap="small" dirty="0"/>
              <a:t>Step 4: Score the Model</a:t>
            </a:r>
          </a:p>
          <a:p>
            <a:r>
              <a:rPr lang="en-US" b="1" cap="small" dirty="0"/>
              <a:t>Step 5: Train and Score the Model</a:t>
            </a:r>
          </a:p>
          <a:p>
            <a:endParaRPr lang="en-US" b="1" cap="small" dirty="0"/>
          </a:p>
        </p:txBody>
      </p:sp>
    </p:spTree>
    <p:extLst>
      <p:ext uri="{BB962C8B-B14F-4D97-AF65-F5344CB8AC3E}">
        <p14:creationId xmlns:p14="http://schemas.microsoft.com/office/powerpoint/2010/main" val="14678168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2"/>
            </p:custDataLst>
            <p:extLst>
              <p:ext uri="{D42A27DB-BD31-4B8C-83A1-F6EECF244321}">
                <p14:modId xmlns:p14="http://schemas.microsoft.com/office/powerpoint/2010/main" val="21993197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0126" name="think-cell Slide" r:id="rId12" imgW="186" imgH="179" progId="TCLayout.ActiveDocument.1">
                  <p:embed/>
                </p:oleObj>
              </mc:Choice>
              <mc:Fallback>
                <p:oleObj name="think-cell Slide" r:id="rId12"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6F860C2-D819-4DC2-9761-7C073C30EC5C}"/>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b="1"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7" name="Rectangle 6" hidden="1">
            <a:extLst>
              <a:ext uri="{FF2B5EF4-FFF2-40B4-BE49-F238E27FC236}">
                <a16:creationId xmlns:a16="http://schemas.microsoft.com/office/drawing/2014/main" id="{89773A46-7FAB-4E4B-A7B0-98CD03D7D867}"/>
              </a:ext>
            </a:extLst>
          </p:cNvPr>
          <p:cNvSpPr/>
          <p:nvPr>
            <p:custDataLst>
              <p:tags r:id="rId4"/>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5"/>
            </p:custDataLst>
          </p:nvPr>
        </p:nvSpPr>
        <p:spPr>
          <a:xfrm>
            <a:off x="554736" y="1706563"/>
            <a:ext cx="3813048" cy="346249"/>
          </a:xfrm>
        </p:spPr>
        <p:txBody>
          <a:bodyPr vert="horz">
            <a:spAutoFit/>
          </a:bodyPr>
          <a:lstStyle/>
          <a:p>
            <a:r>
              <a:rPr lang="en-US" dirty="0"/>
              <a:t>Agenda</a:t>
            </a:r>
          </a:p>
        </p:txBody>
      </p:sp>
      <p:sp>
        <p:nvSpPr>
          <p:cNvPr id="18" name="1. On-page tracker">
            <a:extLst>
              <a:ext uri="{FF2B5EF4-FFF2-40B4-BE49-F238E27FC236}">
                <a16:creationId xmlns:a16="http://schemas.microsoft.com/office/drawing/2014/main" id="{F68542A4-BED1-4371-BE4F-3A1D84D342C6}"/>
              </a:ext>
            </a:extLst>
          </p:cNvPr>
          <p:cNvSpPr>
            <a:spLocks noGrp="1"/>
          </p:cNvSpPr>
          <p:nvPr>
            <p:ph type="body" sz="quarter" idx="17"/>
            <p:custDataLst>
              <p:tags r:id="rId6"/>
            </p:custDataLst>
          </p:nvPr>
        </p:nvSpPr>
        <p:spPr/>
        <p:txBody>
          <a:bodyPr/>
          <a:lstStyle/>
          <a:p>
            <a:endParaRPr lang="en-US"/>
          </a:p>
        </p:txBody>
      </p:sp>
      <p:sp>
        <p:nvSpPr>
          <p:cNvPr id="6" name="Text Placeholder 2">
            <a:hlinkClick r:id="rId14" action="ppaction://hlinksldjump"/>
            <a:extLst>
              <a:ext uri="{FF2B5EF4-FFF2-40B4-BE49-F238E27FC236}">
                <a16:creationId xmlns:a16="http://schemas.microsoft.com/office/drawing/2014/main" id="{192DB789-515B-4504-BE53-6445F2427687}"/>
              </a:ext>
            </a:extLst>
          </p:cNvPr>
          <p:cNvSpPr>
            <a:spLocks noGrp="1"/>
          </p:cNvSpPr>
          <p:nvPr>
            <p:custDataLst>
              <p:tags r:id="rId7"/>
            </p:custDataLst>
          </p:nvPr>
        </p:nvSpPr>
        <p:spPr bwMode="gray">
          <a:xfrm>
            <a:off x="4978399" y="2614613"/>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dirty="0"/>
              <a:t>Internet of Things (IoT)</a:t>
            </a:r>
          </a:p>
        </p:txBody>
      </p:sp>
      <p:sp>
        <p:nvSpPr>
          <p:cNvPr id="12" name="Text Placeholder 2">
            <a:hlinkClick r:id="rId15" action="ppaction://hlinksldjump"/>
            <a:extLst>
              <a:ext uri="{FF2B5EF4-FFF2-40B4-BE49-F238E27FC236}">
                <a16:creationId xmlns:a16="http://schemas.microsoft.com/office/drawing/2014/main" id="{9ABE9D5E-6AF8-4A4A-8003-9D5FE429BBD4}"/>
              </a:ext>
            </a:extLst>
          </p:cNvPr>
          <p:cNvSpPr>
            <a:spLocks noGrp="1"/>
          </p:cNvSpPr>
          <p:nvPr>
            <p:custDataLst>
              <p:tags r:id="rId8"/>
            </p:custDataLst>
          </p:nvPr>
        </p:nvSpPr>
        <p:spPr bwMode="gray">
          <a:xfrm>
            <a:off x="4978400" y="30226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a:t>Big Data and analytics</a:t>
            </a:r>
          </a:p>
        </p:txBody>
      </p:sp>
      <p:sp>
        <p:nvSpPr>
          <p:cNvPr id="13" name="Text Placeholder 2">
            <a:hlinkClick r:id="rId16" action="ppaction://hlinksldjump"/>
            <a:extLst>
              <a:ext uri="{FF2B5EF4-FFF2-40B4-BE49-F238E27FC236}">
                <a16:creationId xmlns:a16="http://schemas.microsoft.com/office/drawing/2014/main" id="{10CD2C79-6610-48A7-8303-33568363F3A4}"/>
              </a:ext>
            </a:extLst>
          </p:cNvPr>
          <p:cNvSpPr>
            <a:spLocks noGrp="1"/>
          </p:cNvSpPr>
          <p:nvPr>
            <p:custDataLst>
              <p:tags r:id="rId9"/>
            </p:custDataLst>
          </p:nvPr>
        </p:nvSpPr>
        <p:spPr bwMode="gray">
          <a:xfrm>
            <a:off x="4978400" y="34290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a:t>Artificial Intelligence</a:t>
            </a:r>
          </a:p>
        </p:txBody>
      </p:sp>
      <p:sp>
        <p:nvSpPr>
          <p:cNvPr id="11" name="Text Placeholder 2">
            <a:extLst>
              <a:ext uri="{FF2B5EF4-FFF2-40B4-BE49-F238E27FC236}">
                <a16:creationId xmlns:a16="http://schemas.microsoft.com/office/drawing/2014/main" id="{3FBA22AE-9E46-4D43-826C-38F980F1A24C}"/>
              </a:ext>
            </a:extLst>
          </p:cNvPr>
          <p:cNvSpPr>
            <a:spLocks noGrp="1"/>
          </p:cNvSpPr>
          <p:nvPr>
            <p:custDataLst>
              <p:tags r:id="rId10"/>
            </p:custDataLst>
          </p:nvPr>
        </p:nvSpPr>
        <p:spPr bwMode="gray">
          <a:xfrm>
            <a:off x="4978400" y="3835400"/>
            <a:ext cx="6661150" cy="407988"/>
          </a:xfrm>
          <a:prstGeom prst="rect">
            <a:avLst/>
          </a:prstGeom>
          <a:solidFill>
            <a:schemeClr val="accent1"/>
          </a:solidFill>
          <a:ln>
            <a:noFill/>
          </a:ln>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b="1" cap="small">
                <a:solidFill>
                  <a:schemeClr val="tx2"/>
                </a:solidFill>
              </a:rPr>
              <a:t>Serverless computing</a:t>
            </a:r>
          </a:p>
        </p:txBody>
      </p:sp>
    </p:spTree>
    <p:extLst>
      <p:ext uri="{BB962C8B-B14F-4D97-AF65-F5344CB8AC3E}">
        <p14:creationId xmlns:p14="http://schemas.microsoft.com/office/powerpoint/2010/main" val="30009525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5BDDB7-2457-473A-A941-F062F2501A59}"/>
              </a:ext>
            </a:extLst>
          </p:cNvPr>
          <p:cNvGraphicFramePr>
            <a:graphicFrameLocks noChangeAspect="1"/>
          </p:cNvGraphicFramePr>
          <p:nvPr>
            <p:custDataLst>
              <p:tags r:id="rId2"/>
            </p:custDataLst>
            <p:extLst>
              <p:ext uri="{D42A27DB-BD31-4B8C-83A1-F6EECF244321}">
                <p14:modId xmlns:p14="http://schemas.microsoft.com/office/powerpoint/2010/main" val="19981826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114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092E1B46-E51E-4262-973A-626614032A5B}"/>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CF7FF0C-7D29-4995-8FDB-20FB59273D56}"/>
              </a:ext>
            </a:extLst>
          </p:cNvPr>
          <p:cNvSpPr>
            <a:spLocks noGrp="1"/>
          </p:cNvSpPr>
          <p:nvPr>
            <p:ph type="title"/>
          </p:nvPr>
        </p:nvSpPr>
        <p:spPr/>
        <p:txBody>
          <a:bodyPr/>
          <a:lstStyle/>
          <a:p>
            <a:r>
              <a:rPr lang="en-US" cap="small" dirty="0"/>
              <a:t>Serverless computing</a:t>
            </a:r>
            <a:endParaRPr lang="en-US" dirty="0"/>
          </a:p>
        </p:txBody>
      </p:sp>
      <p:sp>
        <p:nvSpPr>
          <p:cNvPr id="3" name="Subtitle 2">
            <a:extLst>
              <a:ext uri="{FF2B5EF4-FFF2-40B4-BE49-F238E27FC236}">
                <a16:creationId xmlns:a16="http://schemas.microsoft.com/office/drawing/2014/main" id="{C7A806D3-7A23-4981-B627-313157D5521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53ECB1C7-0B08-4814-B76D-E9F5E512D768}"/>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8666B371-4B8B-402E-8FB4-2134C3617ECB}"/>
              </a:ext>
            </a:extLst>
          </p:cNvPr>
          <p:cNvSpPr/>
          <p:nvPr/>
        </p:nvSpPr>
        <p:spPr>
          <a:xfrm>
            <a:off x="3625516" y="1204300"/>
            <a:ext cx="8373979" cy="3139321"/>
          </a:xfrm>
          <a:prstGeom prst="rect">
            <a:avLst/>
          </a:prstGeom>
        </p:spPr>
        <p:txBody>
          <a:bodyPr wrap="square">
            <a:spAutoFit/>
          </a:bodyPr>
          <a:lstStyle/>
          <a:p>
            <a:pPr>
              <a:spcBef>
                <a:spcPts val="600"/>
              </a:spcBef>
              <a:spcAft>
                <a:spcPts val="600"/>
              </a:spcAft>
            </a:pPr>
            <a:r>
              <a:rPr lang="en-US" dirty="0">
                <a:solidFill>
                  <a:srgbClr val="000000"/>
                </a:solidFill>
                <a:latin typeface="inherit"/>
                <a:ea typeface="Times New Roman" panose="02020603050405020304" pitchFamily="18" charset="0"/>
              </a:rPr>
              <a:t>You can create VMs in the cloud and pay for them only when they’re running. Sometimes you just need to “borrow” a computer in order to run a computation or perform a quick task. In those situations, a serverless environment is ideal. In a serverless situation, you pay only when your code is running on a VM. When your code’s not running, you don’t pay anything.</a:t>
            </a:r>
          </a:p>
          <a:p>
            <a:pPr>
              <a:spcBef>
                <a:spcPts val="600"/>
              </a:spcBef>
              <a:spcAft>
                <a:spcPts val="600"/>
              </a:spcAft>
            </a:pPr>
            <a:r>
              <a:rPr lang="en-US" b="1" dirty="0"/>
              <a:t>It’s important to understand that “serverless” doesn’t mean that no VMs are involved. It simply means that the VM that’s running your code isn’t explicitly allocated to you. Your code is moved to the VM, it’s executed, and then it’s moved off.</a:t>
            </a:r>
            <a:endParaRPr lang="en-US" dirty="0"/>
          </a:p>
          <a:p>
            <a:pPr>
              <a:spcBef>
                <a:spcPts val="600"/>
              </a:spcBef>
              <a:spcAft>
                <a:spcPts val="600"/>
              </a:spcAft>
            </a:pP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784540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5BDDB7-2457-473A-A941-F062F2501A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73"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2D5BDDB7-2457-473A-A941-F062F2501A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092E1B46-E51E-4262-973A-626614032A5B}"/>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CF7FF0C-7D29-4995-8FDB-20FB59273D56}"/>
              </a:ext>
            </a:extLst>
          </p:cNvPr>
          <p:cNvSpPr>
            <a:spLocks noGrp="1"/>
          </p:cNvSpPr>
          <p:nvPr>
            <p:ph type="title"/>
          </p:nvPr>
        </p:nvSpPr>
        <p:spPr/>
        <p:txBody>
          <a:bodyPr/>
          <a:lstStyle/>
          <a:p>
            <a:r>
              <a:rPr lang="en-US" cap="small" dirty="0"/>
              <a:t>Serverless computing</a:t>
            </a:r>
            <a:endParaRPr lang="en-US" dirty="0"/>
          </a:p>
        </p:txBody>
      </p:sp>
      <p:sp>
        <p:nvSpPr>
          <p:cNvPr id="3" name="Subtitle 2">
            <a:extLst>
              <a:ext uri="{FF2B5EF4-FFF2-40B4-BE49-F238E27FC236}">
                <a16:creationId xmlns:a16="http://schemas.microsoft.com/office/drawing/2014/main" id="{C7A806D3-7A23-4981-B627-313157D5521B}"/>
              </a:ext>
            </a:extLst>
          </p:cNvPr>
          <p:cNvSpPr>
            <a:spLocks noGrp="1"/>
          </p:cNvSpPr>
          <p:nvPr>
            <p:ph type="subTitle" idx="1"/>
          </p:nvPr>
        </p:nvSpPr>
        <p:spPr>
          <a:xfrm>
            <a:off x="554736" y="3659644"/>
            <a:ext cx="2514600" cy="246221"/>
          </a:xfrm>
        </p:spPr>
        <p:txBody>
          <a:bodyPr/>
          <a:lstStyle/>
          <a:p>
            <a:r>
              <a:rPr lang="en-US" dirty="0"/>
              <a:t>Azure Functions</a:t>
            </a:r>
          </a:p>
        </p:txBody>
      </p:sp>
      <p:sp>
        <p:nvSpPr>
          <p:cNvPr id="4" name="Text Placeholder 3">
            <a:extLst>
              <a:ext uri="{FF2B5EF4-FFF2-40B4-BE49-F238E27FC236}">
                <a16:creationId xmlns:a16="http://schemas.microsoft.com/office/drawing/2014/main" id="{53ECB1C7-0B08-4814-B76D-E9F5E512D768}"/>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8666B371-4B8B-402E-8FB4-2134C3617ECB}"/>
              </a:ext>
            </a:extLst>
          </p:cNvPr>
          <p:cNvSpPr/>
          <p:nvPr/>
        </p:nvSpPr>
        <p:spPr>
          <a:xfrm>
            <a:off x="3625516" y="1204300"/>
            <a:ext cx="8373979" cy="4293483"/>
          </a:xfrm>
          <a:prstGeom prst="rect">
            <a:avLst/>
          </a:prstGeom>
        </p:spPr>
        <p:txBody>
          <a:bodyPr wrap="square">
            <a:spAutoFit/>
          </a:bodyPr>
          <a:lstStyle/>
          <a:p>
            <a:r>
              <a:rPr lang="en-US" dirty="0"/>
              <a:t>Azure Functions is the compute component of Azure’s serverless offerings. That means that you can use Functions to write code without having to worry about deploying that code or creating VMs to run your code. Apps that use Azure Functions are often referred to as Function Apps.</a:t>
            </a:r>
          </a:p>
          <a:p>
            <a:endParaRPr lang="en-US" dirty="0"/>
          </a:p>
          <a:p>
            <a:r>
              <a:rPr lang="en-US" dirty="0"/>
              <a:t>Functions can be created in many different ways. You can create a Function App using:</a:t>
            </a:r>
          </a:p>
          <a:p>
            <a:pPr marL="285750" lvl="0" indent="-285750">
              <a:buFont typeface="Arial" panose="020B0604020202020204" pitchFamily="34" charset="0"/>
              <a:buChar char="•"/>
            </a:pPr>
            <a:r>
              <a:rPr lang="en-US" dirty="0"/>
              <a:t>Microsoft Visual Studio</a:t>
            </a:r>
          </a:p>
          <a:p>
            <a:pPr marL="285750" lvl="0" indent="-285750">
              <a:buFont typeface="Arial" panose="020B0604020202020204" pitchFamily="34" charset="0"/>
              <a:buChar char="•"/>
            </a:pPr>
            <a:r>
              <a:rPr lang="en-US" dirty="0"/>
              <a:t>Microsoft Visual Studio Code</a:t>
            </a:r>
          </a:p>
          <a:p>
            <a:pPr marL="285750" lvl="0" indent="-285750">
              <a:buFont typeface="Arial" panose="020B0604020202020204" pitchFamily="34" charset="0"/>
              <a:buChar char="•"/>
            </a:pPr>
            <a:r>
              <a:rPr lang="en-US" dirty="0"/>
              <a:t>Maven for Java Function Apps</a:t>
            </a:r>
          </a:p>
          <a:p>
            <a:pPr marL="285750" lvl="0" indent="-285750">
              <a:buFont typeface="Arial" panose="020B0604020202020204" pitchFamily="34" charset="0"/>
              <a:buChar char="•"/>
            </a:pPr>
            <a:r>
              <a:rPr lang="en-US" dirty="0"/>
              <a:t>Python command line for Python Function Apps</a:t>
            </a:r>
          </a:p>
          <a:p>
            <a:pPr marL="285750" lvl="0" indent="-285750">
              <a:buFont typeface="Arial" panose="020B0604020202020204" pitchFamily="34" charset="0"/>
              <a:buChar char="•"/>
            </a:pPr>
            <a:r>
              <a:rPr lang="en-US" dirty="0"/>
              <a:t>Azure command line interface (CLI) on Windows or Linux</a:t>
            </a:r>
          </a:p>
          <a:p>
            <a:pPr marL="285750" lvl="0" indent="-285750">
              <a:buFont typeface="Arial" panose="020B0604020202020204" pitchFamily="34" charset="0"/>
              <a:buChar char="•"/>
            </a:pPr>
            <a:r>
              <a:rPr lang="en-US" dirty="0"/>
              <a:t>The Azure portal</a:t>
            </a:r>
          </a:p>
          <a:p>
            <a:endParaRPr lang="en-US" dirty="0"/>
          </a:p>
          <a:p>
            <a:pPr>
              <a:spcBef>
                <a:spcPts val="600"/>
              </a:spcBef>
              <a:spcAft>
                <a:spcPts val="600"/>
              </a:spcAft>
            </a:pP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739671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5BDDB7-2457-473A-A941-F062F2501A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195"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2D5BDDB7-2457-473A-A941-F062F2501A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092E1B46-E51E-4262-973A-626614032A5B}"/>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CF7FF0C-7D29-4995-8FDB-20FB59273D56}"/>
              </a:ext>
            </a:extLst>
          </p:cNvPr>
          <p:cNvSpPr>
            <a:spLocks noGrp="1"/>
          </p:cNvSpPr>
          <p:nvPr>
            <p:ph type="title"/>
          </p:nvPr>
        </p:nvSpPr>
        <p:spPr/>
        <p:txBody>
          <a:bodyPr/>
          <a:lstStyle/>
          <a:p>
            <a:r>
              <a:rPr lang="en-US" cap="small" dirty="0"/>
              <a:t>Serverless computing</a:t>
            </a:r>
            <a:endParaRPr lang="en-US" dirty="0"/>
          </a:p>
        </p:txBody>
      </p:sp>
      <p:sp>
        <p:nvSpPr>
          <p:cNvPr id="3" name="Subtitle 2">
            <a:extLst>
              <a:ext uri="{FF2B5EF4-FFF2-40B4-BE49-F238E27FC236}">
                <a16:creationId xmlns:a16="http://schemas.microsoft.com/office/drawing/2014/main" id="{C7A806D3-7A23-4981-B627-313157D5521B}"/>
              </a:ext>
            </a:extLst>
          </p:cNvPr>
          <p:cNvSpPr>
            <a:spLocks noGrp="1"/>
          </p:cNvSpPr>
          <p:nvPr>
            <p:ph type="subTitle" idx="1"/>
          </p:nvPr>
        </p:nvSpPr>
        <p:spPr>
          <a:xfrm>
            <a:off x="554736" y="3659644"/>
            <a:ext cx="2514600" cy="246221"/>
          </a:xfrm>
        </p:spPr>
        <p:txBody>
          <a:bodyPr/>
          <a:lstStyle/>
          <a:p>
            <a:r>
              <a:rPr lang="en-US" dirty="0"/>
              <a:t>Azure Functions</a:t>
            </a:r>
          </a:p>
        </p:txBody>
      </p:sp>
      <p:sp>
        <p:nvSpPr>
          <p:cNvPr id="4" name="Text Placeholder 3">
            <a:extLst>
              <a:ext uri="{FF2B5EF4-FFF2-40B4-BE49-F238E27FC236}">
                <a16:creationId xmlns:a16="http://schemas.microsoft.com/office/drawing/2014/main" id="{53ECB1C7-0B08-4814-B76D-E9F5E512D768}"/>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8666B371-4B8B-402E-8FB4-2134C3617ECB}"/>
              </a:ext>
            </a:extLst>
          </p:cNvPr>
          <p:cNvSpPr/>
          <p:nvPr/>
        </p:nvSpPr>
        <p:spPr>
          <a:xfrm>
            <a:off x="3625516" y="1204300"/>
            <a:ext cx="3015915" cy="2354491"/>
          </a:xfrm>
          <a:prstGeom prst="rect">
            <a:avLst/>
          </a:prstGeom>
        </p:spPr>
        <p:txBody>
          <a:bodyPr wrap="square">
            <a:spAutoFit/>
          </a:bodyPr>
          <a:lstStyle/>
          <a:p>
            <a:r>
              <a:rPr lang="en-US" dirty="0"/>
              <a:t>we’re creating a Function App in the Azure portal, and selected .NET as the Function App runtime so that you can use the C# language to write functions.</a:t>
            </a:r>
          </a:p>
          <a:p>
            <a:endParaRPr lang="en-US" dirty="0"/>
          </a:p>
          <a:p>
            <a:pPr>
              <a:spcBef>
                <a:spcPts val="600"/>
              </a:spcBef>
              <a:spcAft>
                <a:spcPts val="600"/>
              </a:spcAft>
            </a:pPr>
            <a:endParaRPr lang="en-US" sz="1600" dirty="0">
              <a:effectLst/>
              <a:latin typeface="Times New Roman" panose="02020603050405020304" pitchFamily="18" charset="0"/>
              <a:ea typeface="Times New Roman" panose="02020603050405020304" pitchFamily="18" charset="0"/>
            </a:endParaRPr>
          </a:p>
        </p:txBody>
      </p:sp>
      <p:pic>
        <p:nvPicPr>
          <p:cNvPr id="8" name="Picture 7" descr="The Azure portal is just one of many ways you can create a Function App. In this figure, we’re using .NET as the runtime stack to create functions using C#.">
            <a:extLst>
              <a:ext uri="{FF2B5EF4-FFF2-40B4-BE49-F238E27FC236}">
                <a16:creationId xmlns:a16="http://schemas.microsoft.com/office/drawing/2014/main" id="{9292FE2D-4BE5-4EE4-ADF5-B3748FBED223}"/>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796887" y="704036"/>
            <a:ext cx="5715635" cy="5911215"/>
          </a:xfrm>
          <a:prstGeom prst="rect">
            <a:avLst/>
          </a:prstGeom>
          <a:noFill/>
          <a:ln>
            <a:noFill/>
          </a:ln>
        </p:spPr>
      </p:pic>
    </p:spTree>
    <p:extLst>
      <p:ext uri="{BB962C8B-B14F-4D97-AF65-F5344CB8AC3E}">
        <p14:creationId xmlns:p14="http://schemas.microsoft.com/office/powerpoint/2010/main" val="10006818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5BDDB7-2457-473A-A941-F062F2501A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4220"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2D5BDDB7-2457-473A-A941-F062F2501A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092E1B46-E51E-4262-973A-626614032A5B}"/>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CF7FF0C-7D29-4995-8FDB-20FB59273D56}"/>
              </a:ext>
            </a:extLst>
          </p:cNvPr>
          <p:cNvSpPr>
            <a:spLocks noGrp="1"/>
          </p:cNvSpPr>
          <p:nvPr>
            <p:ph type="title"/>
          </p:nvPr>
        </p:nvSpPr>
        <p:spPr/>
        <p:txBody>
          <a:bodyPr/>
          <a:lstStyle/>
          <a:p>
            <a:r>
              <a:rPr lang="en-US" cap="small" dirty="0"/>
              <a:t>Serverless computing</a:t>
            </a:r>
            <a:endParaRPr lang="en-US" dirty="0"/>
          </a:p>
        </p:txBody>
      </p:sp>
      <p:sp>
        <p:nvSpPr>
          <p:cNvPr id="3" name="Subtitle 2">
            <a:extLst>
              <a:ext uri="{FF2B5EF4-FFF2-40B4-BE49-F238E27FC236}">
                <a16:creationId xmlns:a16="http://schemas.microsoft.com/office/drawing/2014/main" id="{C7A806D3-7A23-4981-B627-313157D5521B}"/>
              </a:ext>
            </a:extLst>
          </p:cNvPr>
          <p:cNvSpPr>
            <a:spLocks noGrp="1"/>
          </p:cNvSpPr>
          <p:nvPr>
            <p:ph type="subTitle" idx="1"/>
          </p:nvPr>
        </p:nvSpPr>
        <p:spPr>
          <a:xfrm>
            <a:off x="554736" y="3659644"/>
            <a:ext cx="2514600" cy="246221"/>
          </a:xfrm>
        </p:spPr>
        <p:txBody>
          <a:bodyPr/>
          <a:lstStyle/>
          <a:p>
            <a:r>
              <a:rPr lang="en-US" dirty="0"/>
              <a:t>Azure Functions</a:t>
            </a:r>
          </a:p>
        </p:txBody>
      </p:sp>
      <p:sp>
        <p:nvSpPr>
          <p:cNvPr id="4" name="Text Placeholder 3">
            <a:extLst>
              <a:ext uri="{FF2B5EF4-FFF2-40B4-BE49-F238E27FC236}">
                <a16:creationId xmlns:a16="http://schemas.microsoft.com/office/drawing/2014/main" id="{53ECB1C7-0B08-4814-B76D-E9F5E512D768}"/>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8666B371-4B8B-402E-8FB4-2134C3617ECB}"/>
              </a:ext>
            </a:extLst>
          </p:cNvPr>
          <p:cNvSpPr/>
          <p:nvPr/>
        </p:nvSpPr>
        <p:spPr>
          <a:xfrm>
            <a:off x="3622468" y="1151625"/>
            <a:ext cx="8014796" cy="3185487"/>
          </a:xfrm>
          <a:prstGeom prst="rect">
            <a:avLst/>
          </a:prstGeom>
        </p:spPr>
        <p:txBody>
          <a:bodyPr wrap="square">
            <a:spAutoFit/>
          </a:bodyPr>
          <a:lstStyle/>
          <a:p>
            <a:r>
              <a:rPr lang="en-US" dirty="0"/>
              <a:t>Once your Function App is ready, you can open it in the portal to begin creating functions.</a:t>
            </a:r>
          </a:p>
          <a:p>
            <a:r>
              <a:rPr lang="en-US" dirty="0"/>
              <a:t>From here, you can create a new function, a new proxy, or a new slot. A function is code that runs when something triggers it. A proxy allows you to configure multiple endpoints for your Function App, but expose all of them via a single URL. Slots allow you to create a copy of your Function App that isn’t public-facing. You can write code and test this copy, and when you are satisfied that it’s ready for production, you can swap it over to production with the click of a button. This feature in App Service is called Deployment Slots</a:t>
            </a:r>
          </a:p>
          <a:p>
            <a:endParaRPr lang="en-US" dirty="0"/>
          </a:p>
          <a:p>
            <a:pPr>
              <a:spcBef>
                <a:spcPts val="600"/>
              </a:spcBef>
              <a:spcAft>
                <a:spcPts val="600"/>
              </a:spcAft>
            </a:pPr>
            <a:endParaRPr lang="en-US" sz="1600" dirty="0">
              <a:effectLst/>
              <a:latin typeface="Times New Roman" panose="02020603050405020304" pitchFamily="18" charset="0"/>
              <a:ea typeface="Times New Roman" panose="02020603050405020304" pitchFamily="18" charset="0"/>
            </a:endParaRPr>
          </a:p>
        </p:txBody>
      </p:sp>
      <p:pic>
        <p:nvPicPr>
          <p:cNvPr id="9" name="Picture 8" descr="The Function App in the Azure portal. From here, you can create new functions and change settings for the Function App.">
            <a:extLst>
              <a:ext uri="{FF2B5EF4-FFF2-40B4-BE49-F238E27FC236}">
                <a16:creationId xmlns:a16="http://schemas.microsoft.com/office/drawing/2014/main" id="{AA83DDF1-C351-4BA7-A526-B117662B53B3}"/>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245768" y="3905865"/>
            <a:ext cx="5709920" cy="4138295"/>
          </a:xfrm>
          <a:prstGeom prst="rect">
            <a:avLst/>
          </a:prstGeom>
          <a:noFill/>
          <a:ln>
            <a:noFill/>
          </a:ln>
        </p:spPr>
      </p:pic>
    </p:spTree>
    <p:extLst>
      <p:ext uri="{BB962C8B-B14F-4D97-AF65-F5344CB8AC3E}">
        <p14:creationId xmlns:p14="http://schemas.microsoft.com/office/powerpoint/2010/main" val="7647680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5BDDB7-2457-473A-A941-F062F2501A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243"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2D5BDDB7-2457-473A-A941-F062F2501A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092E1B46-E51E-4262-973A-626614032A5B}"/>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CF7FF0C-7D29-4995-8FDB-20FB59273D56}"/>
              </a:ext>
            </a:extLst>
          </p:cNvPr>
          <p:cNvSpPr>
            <a:spLocks noGrp="1"/>
          </p:cNvSpPr>
          <p:nvPr>
            <p:ph type="title"/>
          </p:nvPr>
        </p:nvSpPr>
        <p:spPr/>
        <p:txBody>
          <a:bodyPr/>
          <a:lstStyle/>
          <a:p>
            <a:r>
              <a:rPr lang="en-US" cap="small" dirty="0"/>
              <a:t>Serverless computing</a:t>
            </a:r>
            <a:endParaRPr lang="en-US" dirty="0"/>
          </a:p>
        </p:txBody>
      </p:sp>
      <p:sp>
        <p:nvSpPr>
          <p:cNvPr id="3" name="Subtitle 2">
            <a:extLst>
              <a:ext uri="{FF2B5EF4-FFF2-40B4-BE49-F238E27FC236}">
                <a16:creationId xmlns:a16="http://schemas.microsoft.com/office/drawing/2014/main" id="{C7A806D3-7A23-4981-B627-313157D5521B}"/>
              </a:ext>
            </a:extLst>
          </p:cNvPr>
          <p:cNvSpPr>
            <a:spLocks noGrp="1"/>
          </p:cNvSpPr>
          <p:nvPr>
            <p:ph type="subTitle" idx="1"/>
          </p:nvPr>
        </p:nvSpPr>
        <p:spPr>
          <a:xfrm>
            <a:off x="554736" y="3659644"/>
            <a:ext cx="2514600" cy="246221"/>
          </a:xfrm>
        </p:spPr>
        <p:txBody>
          <a:bodyPr/>
          <a:lstStyle/>
          <a:p>
            <a:r>
              <a:rPr lang="en-US" dirty="0"/>
              <a:t>Azure Functions</a:t>
            </a:r>
          </a:p>
        </p:txBody>
      </p:sp>
      <p:sp>
        <p:nvSpPr>
          <p:cNvPr id="4" name="Text Placeholder 3">
            <a:extLst>
              <a:ext uri="{FF2B5EF4-FFF2-40B4-BE49-F238E27FC236}">
                <a16:creationId xmlns:a16="http://schemas.microsoft.com/office/drawing/2014/main" id="{53ECB1C7-0B08-4814-B76D-E9F5E512D768}"/>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8666B371-4B8B-402E-8FB4-2134C3617ECB}"/>
              </a:ext>
            </a:extLst>
          </p:cNvPr>
          <p:cNvSpPr/>
          <p:nvPr/>
        </p:nvSpPr>
        <p:spPr>
          <a:xfrm>
            <a:off x="3622468" y="1151625"/>
            <a:ext cx="8014796" cy="5001369"/>
          </a:xfrm>
          <a:prstGeom prst="rect">
            <a:avLst/>
          </a:prstGeom>
        </p:spPr>
        <p:txBody>
          <a:bodyPr wrap="square">
            <a:spAutoFit/>
          </a:bodyPr>
          <a:lstStyle/>
          <a:p>
            <a:r>
              <a:rPr lang="en-US" sz="1600" dirty="0"/>
              <a:t>You can configure a daily quota for your Function App. Once you reach the quota, Azure will stop the Function App until the next day. You can also change the Function App runtime version. This is the runtime version of Azure Functions, and while it’s generally advised to use the latest version, if your functions were written in an earlier version, you won’t be able to upgrade them by simply changing the version here. </a:t>
            </a:r>
          </a:p>
          <a:p>
            <a:endParaRPr lang="en-US" sz="1600" dirty="0"/>
          </a:p>
          <a:p>
            <a:r>
              <a:rPr lang="en-US" sz="1600" dirty="0"/>
              <a:t>You can also change your Function App to read-only mode to prevent any changes to it. This is helpful if you have multiple developers writing code for your app and you don’t want someone changing something without your knowledge.</a:t>
            </a:r>
          </a:p>
          <a:p>
            <a:endParaRPr lang="en-US" sz="1600" dirty="0"/>
          </a:p>
          <a:p>
            <a:pPr>
              <a:spcBef>
                <a:spcPts val="600"/>
              </a:spcBef>
              <a:spcAft>
                <a:spcPts val="600"/>
              </a:spcAft>
            </a:pPr>
            <a:r>
              <a:rPr lang="en-US" sz="1600" dirty="0"/>
              <a:t>Finally, you can view, renew, revoke, and add new host keys. A host key is used to control access to your functions. When you create a function, you can specify whether anyone can use it or whether a key is required. </a:t>
            </a:r>
            <a:r>
              <a:rPr lang="en-US" sz="1600" b="1" dirty="0"/>
              <a:t>Although a key can help protect your functions, they’re not designed to offer complete security of Function Apps. If you want to protect your Function App from unauthorized use, you should use authentication features available in App Service to require authentication. You can also use Microsoft API Management to add security requirements to your Function App</a:t>
            </a:r>
            <a:endParaRPr lang="en-US" sz="1600" dirty="0"/>
          </a:p>
          <a:p>
            <a:pPr>
              <a:spcBef>
                <a:spcPts val="600"/>
              </a:spcBef>
              <a:spcAft>
                <a:spcPts val="600"/>
              </a:spcAft>
            </a:pP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36784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5BDDB7-2457-473A-A941-F062F2501A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6267"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2D5BDDB7-2457-473A-A941-F062F2501A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092E1B46-E51E-4262-973A-626614032A5B}"/>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CF7FF0C-7D29-4995-8FDB-20FB59273D56}"/>
              </a:ext>
            </a:extLst>
          </p:cNvPr>
          <p:cNvSpPr>
            <a:spLocks noGrp="1"/>
          </p:cNvSpPr>
          <p:nvPr>
            <p:ph type="title"/>
          </p:nvPr>
        </p:nvSpPr>
        <p:spPr/>
        <p:txBody>
          <a:bodyPr/>
          <a:lstStyle/>
          <a:p>
            <a:r>
              <a:rPr lang="en-US" cap="small" dirty="0"/>
              <a:t>Serverless computing</a:t>
            </a:r>
            <a:endParaRPr lang="en-US" dirty="0"/>
          </a:p>
        </p:txBody>
      </p:sp>
      <p:sp>
        <p:nvSpPr>
          <p:cNvPr id="3" name="Subtitle 2">
            <a:extLst>
              <a:ext uri="{FF2B5EF4-FFF2-40B4-BE49-F238E27FC236}">
                <a16:creationId xmlns:a16="http://schemas.microsoft.com/office/drawing/2014/main" id="{C7A806D3-7A23-4981-B627-313157D5521B}"/>
              </a:ext>
            </a:extLst>
          </p:cNvPr>
          <p:cNvSpPr>
            <a:spLocks noGrp="1"/>
          </p:cNvSpPr>
          <p:nvPr>
            <p:ph type="subTitle" idx="1"/>
          </p:nvPr>
        </p:nvSpPr>
        <p:spPr>
          <a:xfrm>
            <a:off x="554736" y="3659644"/>
            <a:ext cx="2514600" cy="246221"/>
          </a:xfrm>
        </p:spPr>
        <p:txBody>
          <a:bodyPr/>
          <a:lstStyle/>
          <a:p>
            <a:r>
              <a:rPr lang="en-US" dirty="0"/>
              <a:t>Azure Functions</a:t>
            </a:r>
          </a:p>
        </p:txBody>
      </p:sp>
      <p:sp>
        <p:nvSpPr>
          <p:cNvPr id="4" name="Text Placeholder 3">
            <a:extLst>
              <a:ext uri="{FF2B5EF4-FFF2-40B4-BE49-F238E27FC236}">
                <a16:creationId xmlns:a16="http://schemas.microsoft.com/office/drawing/2014/main" id="{53ECB1C7-0B08-4814-B76D-E9F5E512D768}"/>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8666B371-4B8B-402E-8FB4-2134C3617ECB}"/>
              </a:ext>
            </a:extLst>
          </p:cNvPr>
          <p:cNvSpPr/>
          <p:nvPr/>
        </p:nvSpPr>
        <p:spPr>
          <a:xfrm>
            <a:off x="3622468" y="1151625"/>
            <a:ext cx="8014796" cy="1800493"/>
          </a:xfrm>
          <a:prstGeom prst="rect">
            <a:avLst/>
          </a:prstGeom>
        </p:spPr>
        <p:txBody>
          <a:bodyPr wrap="square">
            <a:spAutoFit/>
          </a:bodyPr>
          <a:lstStyle/>
          <a:p>
            <a:r>
              <a:rPr lang="en-US" dirty="0"/>
              <a:t>If you click on Application Settings, you can configure the settings for the Function App. These are settings specific to App Service. Some of these settings: whether the app runs in 32-bit or 64-bit, the HTTP version, how you can access your files using FTP, and more. You can also configure database connection strings from this page.</a:t>
            </a:r>
          </a:p>
          <a:p>
            <a:pPr>
              <a:spcBef>
                <a:spcPts val="600"/>
              </a:spcBef>
              <a:spcAft>
                <a:spcPts val="600"/>
              </a:spcAft>
            </a:pPr>
            <a:endParaRPr lang="en-US" sz="1600" dirty="0">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ED51E95F-B071-4AFC-B829-B2920BFB2484}"/>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378283" y="2600575"/>
            <a:ext cx="5670550" cy="5057775"/>
          </a:xfrm>
          <a:prstGeom prst="rect">
            <a:avLst/>
          </a:prstGeom>
          <a:noFill/>
          <a:ln>
            <a:noFill/>
          </a:ln>
        </p:spPr>
      </p:pic>
    </p:spTree>
    <p:extLst>
      <p:ext uri="{BB962C8B-B14F-4D97-AF65-F5344CB8AC3E}">
        <p14:creationId xmlns:p14="http://schemas.microsoft.com/office/powerpoint/2010/main" val="32570971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5BDDB7-2457-473A-A941-F062F2501A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7292"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2D5BDDB7-2457-473A-A941-F062F2501A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092E1B46-E51E-4262-973A-626614032A5B}"/>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CF7FF0C-7D29-4995-8FDB-20FB59273D56}"/>
              </a:ext>
            </a:extLst>
          </p:cNvPr>
          <p:cNvSpPr>
            <a:spLocks noGrp="1"/>
          </p:cNvSpPr>
          <p:nvPr>
            <p:ph type="title"/>
          </p:nvPr>
        </p:nvSpPr>
        <p:spPr/>
        <p:txBody>
          <a:bodyPr/>
          <a:lstStyle/>
          <a:p>
            <a:r>
              <a:rPr lang="en-US" cap="small" dirty="0"/>
              <a:t>Serverless computing</a:t>
            </a:r>
            <a:endParaRPr lang="en-US" dirty="0"/>
          </a:p>
        </p:txBody>
      </p:sp>
      <p:sp>
        <p:nvSpPr>
          <p:cNvPr id="3" name="Subtitle 2">
            <a:extLst>
              <a:ext uri="{FF2B5EF4-FFF2-40B4-BE49-F238E27FC236}">
                <a16:creationId xmlns:a16="http://schemas.microsoft.com/office/drawing/2014/main" id="{C7A806D3-7A23-4981-B627-313157D5521B}"/>
              </a:ext>
            </a:extLst>
          </p:cNvPr>
          <p:cNvSpPr>
            <a:spLocks noGrp="1"/>
          </p:cNvSpPr>
          <p:nvPr>
            <p:ph type="subTitle" idx="1"/>
          </p:nvPr>
        </p:nvSpPr>
        <p:spPr>
          <a:xfrm>
            <a:off x="554736" y="3659644"/>
            <a:ext cx="2514600" cy="246221"/>
          </a:xfrm>
        </p:spPr>
        <p:txBody>
          <a:bodyPr/>
          <a:lstStyle/>
          <a:p>
            <a:r>
              <a:rPr lang="en-US" dirty="0"/>
              <a:t>Azure Functions</a:t>
            </a:r>
          </a:p>
        </p:txBody>
      </p:sp>
      <p:sp>
        <p:nvSpPr>
          <p:cNvPr id="4" name="Text Placeholder 3">
            <a:extLst>
              <a:ext uri="{FF2B5EF4-FFF2-40B4-BE49-F238E27FC236}">
                <a16:creationId xmlns:a16="http://schemas.microsoft.com/office/drawing/2014/main" id="{53ECB1C7-0B08-4814-B76D-E9F5E512D768}"/>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8666B371-4B8B-402E-8FB4-2134C3617ECB}"/>
              </a:ext>
            </a:extLst>
          </p:cNvPr>
          <p:cNvSpPr/>
          <p:nvPr/>
        </p:nvSpPr>
        <p:spPr>
          <a:xfrm>
            <a:off x="3622468" y="1151625"/>
            <a:ext cx="8014796" cy="1200329"/>
          </a:xfrm>
          <a:prstGeom prst="rect">
            <a:avLst/>
          </a:prstGeom>
        </p:spPr>
        <p:txBody>
          <a:bodyPr wrap="square">
            <a:spAutoFit/>
          </a:bodyPr>
          <a:lstStyle/>
          <a:p>
            <a:r>
              <a:rPr lang="en-US" dirty="0"/>
              <a:t>if you click on the Platform Features tab, you can see all of the features available to you in the App Service platform. From here, you can configure things such as SSL certificates, custom domain names for your Function App, turn-key authentication, and more.</a:t>
            </a:r>
            <a:endParaRPr lang="en-US" sz="1600" dirty="0">
              <a:effectLst/>
              <a:latin typeface="Times New Roman" panose="02020603050405020304" pitchFamily="18" charset="0"/>
              <a:ea typeface="Times New Roman" panose="02020603050405020304" pitchFamily="18" charset="0"/>
            </a:endParaRPr>
          </a:p>
        </p:txBody>
      </p:sp>
      <p:pic>
        <p:nvPicPr>
          <p:cNvPr id="9" name="Picture 8" descr="This screen shot shows a Function App in the Azure portal. Because Function Apps run on Azure App Service, you get a large number of platform features that you can configure, including SSL, custom domains, and turn-key authentication.">
            <a:extLst>
              <a:ext uri="{FF2B5EF4-FFF2-40B4-BE49-F238E27FC236}">
                <a16:creationId xmlns:a16="http://schemas.microsoft.com/office/drawing/2014/main" id="{150CF5F3-2EBA-45B8-AD7F-A9351528B0DA}"/>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951830" y="2351954"/>
            <a:ext cx="5721350" cy="4683760"/>
          </a:xfrm>
          <a:prstGeom prst="rect">
            <a:avLst/>
          </a:prstGeom>
          <a:noFill/>
          <a:ln>
            <a:noFill/>
          </a:ln>
        </p:spPr>
      </p:pic>
    </p:spTree>
    <p:extLst>
      <p:ext uri="{BB962C8B-B14F-4D97-AF65-F5344CB8AC3E}">
        <p14:creationId xmlns:p14="http://schemas.microsoft.com/office/powerpoint/2010/main" val="3974677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A70B1AE-8B55-4BDE-BC60-2C1D4028309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672"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FA70B1AE-8B55-4BDE-BC60-2C1D4028309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8D14F95-C492-4338-8461-486004A388FF}"/>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7DABDF2-4819-4B13-A3D5-693E70C3DACE}"/>
              </a:ext>
            </a:extLst>
          </p:cNvPr>
          <p:cNvSpPr>
            <a:spLocks noGrp="1"/>
          </p:cNvSpPr>
          <p:nvPr>
            <p:ph type="title"/>
          </p:nvPr>
        </p:nvSpPr>
        <p:spPr/>
        <p:txBody>
          <a:bodyPr/>
          <a:lstStyle/>
          <a:p>
            <a:r>
              <a:rPr lang="en-US" cap="small" dirty="0"/>
              <a:t>Internet of Things (IoT)</a:t>
            </a:r>
            <a:endParaRPr lang="en-US" dirty="0"/>
          </a:p>
        </p:txBody>
      </p:sp>
      <p:sp>
        <p:nvSpPr>
          <p:cNvPr id="3" name="Subtitle 2">
            <a:extLst>
              <a:ext uri="{FF2B5EF4-FFF2-40B4-BE49-F238E27FC236}">
                <a16:creationId xmlns:a16="http://schemas.microsoft.com/office/drawing/2014/main" id="{87F7FB55-9808-44DA-94DE-3F69BDF559E8}"/>
              </a:ext>
            </a:extLst>
          </p:cNvPr>
          <p:cNvSpPr>
            <a:spLocks noGrp="1"/>
          </p:cNvSpPr>
          <p:nvPr>
            <p:ph type="subTitle" idx="1"/>
          </p:nvPr>
        </p:nvSpPr>
        <p:spPr>
          <a:xfrm>
            <a:off x="554736" y="3659644"/>
            <a:ext cx="2514600" cy="584775"/>
          </a:xfrm>
        </p:spPr>
        <p:txBody>
          <a:bodyPr/>
          <a:lstStyle/>
          <a:p>
            <a:r>
              <a:rPr lang="en-US" b="1" cap="small" dirty="0"/>
              <a:t>Azure IoT Hub</a:t>
            </a:r>
          </a:p>
          <a:p>
            <a:endParaRPr lang="en-US" dirty="0"/>
          </a:p>
        </p:txBody>
      </p:sp>
      <p:sp>
        <p:nvSpPr>
          <p:cNvPr id="4" name="Text Placeholder 3">
            <a:extLst>
              <a:ext uri="{FF2B5EF4-FFF2-40B4-BE49-F238E27FC236}">
                <a16:creationId xmlns:a16="http://schemas.microsoft.com/office/drawing/2014/main" id="{2C7754DE-70B6-4C40-AB45-5617CBAA4429}"/>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C9E214C4-CEB7-40F9-8AF4-315542BC5C23}"/>
              </a:ext>
            </a:extLst>
          </p:cNvPr>
          <p:cNvSpPr/>
          <p:nvPr/>
        </p:nvSpPr>
        <p:spPr>
          <a:xfrm>
            <a:off x="3686635" y="1146921"/>
            <a:ext cx="8344943" cy="5632311"/>
          </a:xfrm>
          <a:prstGeom prst="rect">
            <a:avLst/>
          </a:prstGeom>
        </p:spPr>
        <p:txBody>
          <a:bodyPr wrap="square">
            <a:spAutoFit/>
          </a:bodyPr>
          <a:lstStyle/>
          <a:p>
            <a:r>
              <a:rPr lang="en-US" dirty="0"/>
              <a:t>From IoT Hub, you can send messages to devices (called cloud-to-device, or C2D messaging) or from your device to IoT Hub (called device-to-cloud, or D2C messaging). You can also intelligently route messages to Event Hub, Azure Storage, and Service Bus based on the content in the message.</a:t>
            </a:r>
          </a:p>
          <a:p>
            <a:endParaRPr lang="en-US" dirty="0"/>
          </a:p>
          <a:p>
            <a:r>
              <a:rPr lang="en-US" dirty="0"/>
              <a:t>When you add a new IoT device, IoT Hub creates a connection string that uses a shared access key for authentication. This key prevents unauthorized access to your IoT Hub. Once connected, messages between your device and IoT Hub are encrypted for additional security.</a:t>
            </a:r>
          </a:p>
          <a:p>
            <a:endParaRPr lang="en-US" dirty="0"/>
          </a:p>
          <a:p>
            <a:r>
              <a:rPr lang="en-US" dirty="0"/>
              <a:t>In addition to messages, you can also use IoT Hub to send files to your devices. This allows you to easily update the firmware on your devices in a secure way. To update the firmware on an IoT device, you simply copy the firmware to the device. The device will detect the firmware and will reboot and flash the new firmware to the device.</a:t>
            </a:r>
          </a:p>
          <a:p>
            <a:endParaRPr lang="en-US" dirty="0"/>
          </a:p>
          <a:p>
            <a:r>
              <a:rPr lang="en-US" dirty="0"/>
              <a:t>Each device twin can contain metadata that adds additional categorization for the device. This metadata is stored as tags in the JSON for the device twin, and it’s not known to the actual device. Only IoT Hub can see this metadata.</a:t>
            </a:r>
          </a:p>
          <a:p>
            <a:endParaRPr lang="en-US" dirty="0"/>
          </a:p>
        </p:txBody>
      </p:sp>
    </p:spTree>
    <p:extLst>
      <p:ext uri="{BB962C8B-B14F-4D97-AF65-F5344CB8AC3E}">
        <p14:creationId xmlns:p14="http://schemas.microsoft.com/office/powerpoint/2010/main" val="21878528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5BDDB7-2457-473A-A941-F062F2501A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8315"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2D5BDDB7-2457-473A-A941-F062F2501A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092E1B46-E51E-4262-973A-626614032A5B}"/>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CF7FF0C-7D29-4995-8FDB-20FB59273D56}"/>
              </a:ext>
            </a:extLst>
          </p:cNvPr>
          <p:cNvSpPr>
            <a:spLocks noGrp="1"/>
          </p:cNvSpPr>
          <p:nvPr>
            <p:ph type="title"/>
          </p:nvPr>
        </p:nvSpPr>
        <p:spPr/>
        <p:txBody>
          <a:bodyPr/>
          <a:lstStyle/>
          <a:p>
            <a:r>
              <a:rPr lang="en-US" cap="small" dirty="0"/>
              <a:t>Serverless computing</a:t>
            </a:r>
            <a:endParaRPr lang="en-US" dirty="0"/>
          </a:p>
        </p:txBody>
      </p:sp>
      <p:sp>
        <p:nvSpPr>
          <p:cNvPr id="3" name="Subtitle 2">
            <a:extLst>
              <a:ext uri="{FF2B5EF4-FFF2-40B4-BE49-F238E27FC236}">
                <a16:creationId xmlns:a16="http://schemas.microsoft.com/office/drawing/2014/main" id="{C7A806D3-7A23-4981-B627-313157D5521B}"/>
              </a:ext>
            </a:extLst>
          </p:cNvPr>
          <p:cNvSpPr>
            <a:spLocks noGrp="1"/>
          </p:cNvSpPr>
          <p:nvPr>
            <p:ph type="subTitle" idx="1"/>
          </p:nvPr>
        </p:nvSpPr>
        <p:spPr>
          <a:xfrm>
            <a:off x="554736" y="3659644"/>
            <a:ext cx="2514600" cy="246221"/>
          </a:xfrm>
        </p:spPr>
        <p:txBody>
          <a:bodyPr/>
          <a:lstStyle/>
          <a:p>
            <a:r>
              <a:rPr lang="en-US" dirty="0"/>
              <a:t>Azure Functions</a:t>
            </a:r>
          </a:p>
        </p:txBody>
      </p:sp>
      <p:sp>
        <p:nvSpPr>
          <p:cNvPr id="4" name="Text Placeholder 3">
            <a:extLst>
              <a:ext uri="{FF2B5EF4-FFF2-40B4-BE49-F238E27FC236}">
                <a16:creationId xmlns:a16="http://schemas.microsoft.com/office/drawing/2014/main" id="{53ECB1C7-0B08-4814-B76D-E9F5E512D768}"/>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8666B371-4B8B-402E-8FB4-2134C3617ECB}"/>
              </a:ext>
            </a:extLst>
          </p:cNvPr>
          <p:cNvSpPr/>
          <p:nvPr/>
        </p:nvSpPr>
        <p:spPr>
          <a:xfrm>
            <a:off x="3622468" y="1151625"/>
            <a:ext cx="8014796" cy="1446550"/>
          </a:xfrm>
          <a:prstGeom prst="rect">
            <a:avLst/>
          </a:prstGeom>
        </p:spPr>
        <p:txBody>
          <a:bodyPr wrap="square">
            <a:spAutoFit/>
          </a:bodyPr>
          <a:lstStyle/>
          <a:p>
            <a:r>
              <a:rPr lang="en-US" dirty="0"/>
              <a:t>To create a new function, click on the + sign as shown. You can then choose your development environment. You can choose Visual Studio, Visual Studio Code, a development environment right inside the Azure portal, or you can use a code editor of your choice alongside the Azure Functions Core Tools.</a:t>
            </a:r>
          </a:p>
          <a:p>
            <a:endParaRPr lang="en-US" sz="1600" dirty="0">
              <a:effectLst/>
              <a:latin typeface="Times New Roman" panose="02020603050405020304" pitchFamily="18" charset="0"/>
              <a:ea typeface="Times New Roman" panose="02020603050405020304" pitchFamily="18" charset="0"/>
            </a:endParaRPr>
          </a:p>
        </p:txBody>
      </p:sp>
      <p:pic>
        <p:nvPicPr>
          <p:cNvPr id="10" name="Picture 9" descr="This screen shot shows the Function App Quickstart page in the Azure portal. From here, you can create a function in several different development environments.">
            <a:extLst>
              <a:ext uri="{FF2B5EF4-FFF2-40B4-BE49-F238E27FC236}">
                <a16:creationId xmlns:a16="http://schemas.microsoft.com/office/drawing/2014/main" id="{80EE64CC-C02D-4824-9378-D9F00673846F}"/>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182117" y="2406350"/>
            <a:ext cx="5645785" cy="5157470"/>
          </a:xfrm>
          <a:prstGeom prst="rect">
            <a:avLst/>
          </a:prstGeom>
          <a:noFill/>
          <a:ln>
            <a:noFill/>
          </a:ln>
        </p:spPr>
      </p:pic>
    </p:spTree>
    <p:extLst>
      <p:ext uri="{BB962C8B-B14F-4D97-AF65-F5344CB8AC3E}">
        <p14:creationId xmlns:p14="http://schemas.microsoft.com/office/powerpoint/2010/main" val="19144979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5BDDB7-2457-473A-A941-F062F2501A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9339"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2D5BDDB7-2457-473A-A941-F062F2501A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092E1B46-E51E-4262-973A-626614032A5B}"/>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CF7FF0C-7D29-4995-8FDB-20FB59273D56}"/>
              </a:ext>
            </a:extLst>
          </p:cNvPr>
          <p:cNvSpPr>
            <a:spLocks noGrp="1"/>
          </p:cNvSpPr>
          <p:nvPr>
            <p:ph type="title"/>
          </p:nvPr>
        </p:nvSpPr>
        <p:spPr/>
        <p:txBody>
          <a:bodyPr/>
          <a:lstStyle/>
          <a:p>
            <a:r>
              <a:rPr lang="en-US" cap="small" dirty="0"/>
              <a:t>Serverless computing</a:t>
            </a:r>
            <a:endParaRPr lang="en-US" dirty="0"/>
          </a:p>
        </p:txBody>
      </p:sp>
      <p:sp>
        <p:nvSpPr>
          <p:cNvPr id="3" name="Subtitle 2">
            <a:extLst>
              <a:ext uri="{FF2B5EF4-FFF2-40B4-BE49-F238E27FC236}">
                <a16:creationId xmlns:a16="http://schemas.microsoft.com/office/drawing/2014/main" id="{C7A806D3-7A23-4981-B627-313157D5521B}"/>
              </a:ext>
            </a:extLst>
          </p:cNvPr>
          <p:cNvSpPr>
            <a:spLocks noGrp="1"/>
          </p:cNvSpPr>
          <p:nvPr>
            <p:ph type="subTitle" idx="1"/>
          </p:nvPr>
        </p:nvSpPr>
        <p:spPr>
          <a:xfrm>
            <a:off x="554736" y="3659644"/>
            <a:ext cx="2514600" cy="246221"/>
          </a:xfrm>
        </p:spPr>
        <p:txBody>
          <a:bodyPr/>
          <a:lstStyle/>
          <a:p>
            <a:r>
              <a:rPr lang="en-US" dirty="0"/>
              <a:t>Azure Functions</a:t>
            </a:r>
          </a:p>
        </p:txBody>
      </p:sp>
      <p:sp>
        <p:nvSpPr>
          <p:cNvPr id="4" name="Text Placeholder 3">
            <a:extLst>
              <a:ext uri="{FF2B5EF4-FFF2-40B4-BE49-F238E27FC236}">
                <a16:creationId xmlns:a16="http://schemas.microsoft.com/office/drawing/2014/main" id="{53ECB1C7-0B08-4814-B76D-E9F5E512D768}"/>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8666B371-4B8B-402E-8FB4-2134C3617ECB}"/>
              </a:ext>
            </a:extLst>
          </p:cNvPr>
          <p:cNvSpPr/>
          <p:nvPr/>
        </p:nvSpPr>
        <p:spPr>
          <a:xfrm>
            <a:off x="3622468" y="1151625"/>
            <a:ext cx="8014796" cy="2862322"/>
          </a:xfrm>
          <a:prstGeom prst="rect">
            <a:avLst/>
          </a:prstGeom>
        </p:spPr>
        <p:txBody>
          <a:bodyPr wrap="square">
            <a:spAutoFit/>
          </a:bodyPr>
          <a:lstStyle/>
          <a:p>
            <a:r>
              <a:rPr lang="en-US" dirty="0"/>
              <a:t>If you choose any option other than In-Portal, you’ll need to specify how you want to deploy your function to App Service. Your options depend on which development environment you choose, but typically it will involve either using features of your environment to send the function directly to App Service, or you’ll need to use App Service Deployment Center. Either way, deployment is quick and easy.</a:t>
            </a:r>
          </a:p>
          <a:p>
            <a:r>
              <a:rPr lang="en-US" dirty="0"/>
              <a:t>Depending on which development environment you choose, you will likely have to complete some prerequisite steps in order to develop your function. You’ll see a screen telling you exactly what to do so that everything will work correctly.</a:t>
            </a: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179623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5BDDB7-2457-473A-A941-F062F2501A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0364"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2D5BDDB7-2457-473A-A941-F062F2501A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092E1B46-E51E-4262-973A-626614032A5B}"/>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CF7FF0C-7D29-4995-8FDB-20FB59273D56}"/>
              </a:ext>
            </a:extLst>
          </p:cNvPr>
          <p:cNvSpPr>
            <a:spLocks noGrp="1"/>
          </p:cNvSpPr>
          <p:nvPr>
            <p:ph type="title"/>
          </p:nvPr>
        </p:nvSpPr>
        <p:spPr/>
        <p:txBody>
          <a:bodyPr/>
          <a:lstStyle/>
          <a:p>
            <a:r>
              <a:rPr lang="en-US" cap="small" dirty="0"/>
              <a:t>Serverless computing</a:t>
            </a:r>
            <a:endParaRPr lang="en-US" dirty="0"/>
          </a:p>
        </p:txBody>
      </p:sp>
      <p:sp>
        <p:nvSpPr>
          <p:cNvPr id="3" name="Subtitle 2">
            <a:extLst>
              <a:ext uri="{FF2B5EF4-FFF2-40B4-BE49-F238E27FC236}">
                <a16:creationId xmlns:a16="http://schemas.microsoft.com/office/drawing/2014/main" id="{C7A806D3-7A23-4981-B627-313157D5521B}"/>
              </a:ext>
            </a:extLst>
          </p:cNvPr>
          <p:cNvSpPr>
            <a:spLocks noGrp="1"/>
          </p:cNvSpPr>
          <p:nvPr>
            <p:ph type="subTitle" idx="1"/>
          </p:nvPr>
        </p:nvSpPr>
        <p:spPr>
          <a:xfrm>
            <a:off x="554736" y="3659644"/>
            <a:ext cx="2514600" cy="246221"/>
          </a:xfrm>
        </p:spPr>
        <p:txBody>
          <a:bodyPr/>
          <a:lstStyle/>
          <a:p>
            <a:r>
              <a:rPr lang="en-US" dirty="0"/>
              <a:t>Azure Functions</a:t>
            </a:r>
          </a:p>
        </p:txBody>
      </p:sp>
      <p:sp>
        <p:nvSpPr>
          <p:cNvPr id="4" name="Text Placeholder 3">
            <a:extLst>
              <a:ext uri="{FF2B5EF4-FFF2-40B4-BE49-F238E27FC236}">
                <a16:creationId xmlns:a16="http://schemas.microsoft.com/office/drawing/2014/main" id="{53ECB1C7-0B08-4814-B76D-E9F5E512D768}"/>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8666B371-4B8B-402E-8FB4-2134C3617ECB}"/>
              </a:ext>
            </a:extLst>
          </p:cNvPr>
          <p:cNvSpPr/>
          <p:nvPr/>
        </p:nvSpPr>
        <p:spPr>
          <a:xfrm>
            <a:off x="3622468" y="1151625"/>
            <a:ext cx="8014796" cy="4801314"/>
          </a:xfrm>
          <a:prstGeom prst="rect">
            <a:avLst/>
          </a:prstGeom>
        </p:spPr>
        <p:txBody>
          <a:bodyPr wrap="square">
            <a:spAutoFit/>
          </a:bodyPr>
          <a:lstStyle/>
          <a:p>
            <a:r>
              <a:rPr lang="en-US" dirty="0"/>
              <a:t>Functions work using a trigger-based system. When you create your function, you choose a trigger that will kick off your function. When it’s triggered, your function code will run. You will typically want your function code to do something simple. If you need a more complex function that performs many things, you can use Function Proxies to create several functions that work together to complete a task. This kind of development is referred to as </a:t>
            </a:r>
            <a:r>
              <a:rPr lang="en-US" i="1" dirty="0"/>
              <a:t>microservices</a:t>
            </a:r>
            <a:r>
              <a:rPr lang="en-US" dirty="0"/>
              <a:t>, and it allows you to quickly swap out functionality by simply changing a single function.</a:t>
            </a:r>
          </a:p>
          <a:p>
            <a:endParaRPr lang="en-US" dirty="0"/>
          </a:p>
          <a:p>
            <a:r>
              <a:rPr lang="en-US" dirty="0"/>
              <a:t>After your function is triggered and the code runs, you can choose what happens using what’s called an </a:t>
            </a:r>
            <a:r>
              <a:rPr lang="en-US" i="1" dirty="0"/>
              <a:t>output binding</a:t>
            </a:r>
            <a:r>
              <a:rPr lang="en-US" dirty="0"/>
              <a:t>. The type of bindings you can use are dependent on the type of function you create. </a:t>
            </a:r>
          </a:p>
          <a:p>
            <a:endParaRPr lang="en-US" dirty="0"/>
          </a:p>
          <a:p>
            <a:r>
              <a:rPr lang="en-US" dirty="0"/>
              <a:t>You can configure multiple outputs for your function as well. For more complex workflows, however, Logic Apps is often a better choice, and you can integrate Logic Apps directly with Azure Functions.</a:t>
            </a:r>
          </a:p>
          <a:p>
            <a:endParaRPr lang="en-US" dirty="0"/>
          </a:p>
        </p:txBody>
      </p:sp>
    </p:spTree>
    <p:extLst>
      <p:ext uri="{BB962C8B-B14F-4D97-AF65-F5344CB8AC3E}">
        <p14:creationId xmlns:p14="http://schemas.microsoft.com/office/powerpoint/2010/main" val="19963664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5BDDB7-2457-473A-A941-F062F2501A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1388"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2D5BDDB7-2457-473A-A941-F062F2501A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092E1B46-E51E-4262-973A-626614032A5B}"/>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CF7FF0C-7D29-4995-8FDB-20FB59273D56}"/>
              </a:ext>
            </a:extLst>
          </p:cNvPr>
          <p:cNvSpPr>
            <a:spLocks noGrp="1"/>
          </p:cNvSpPr>
          <p:nvPr>
            <p:ph type="title"/>
          </p:nvPr>
        </p:nvSpPr>
        <p:spPr/>
        <p:txBody>
          <a:bodyPr/>
          <a:lstStyle/>
          <a:p>
            <a:r>
              <a:rPr lang="en-US" cap="small" dirty="0"/>
              <a:t>Serverless computing</a:t>
            </a:r>
            <a:endParaRPr lang="en-US" dirty="0"/>
          </a:p>
        </p:txBody>
      </p:sp>
      <p:sp>
        <p:nvSpPr>
          <p:cNvPr id="3" name="Subtitle 2">
            <a:extLst>
              <a:ext uri="{FF2B5EF4-FFF2-40B4-BE49-F238E27FC236}">
                <a16:creationId xmlns:a16="http://schemas.microsoft.com/office/drawing/2014/main" id="{C7A806D3-7A23-4981-B627-313157D5521B}"/>
              </a:ext>
            </a:extLst>
          </p:cNvPr>
          <p:cNvSpPr>
            <a:spLocks noGrp="1"/>
          </p:cNvSpPr>
          <p:nvPr>
            <p:ph type="subTitle" idx="1"/>
          </p:nvPr>
        </p:nvSpPr>
        <p:spPr>
          <a:xfrm>
            <a:off x="554736" y="3659644"/>
            <a:ext cx="2514600" cy="246221"/>
          </a:xfrm>
        </p:spPr>
        <p:txBody>
          <a:bodyPr/>
          <a:lstStyle/>
          <a:p>
            <a:r>
              <a:rPr lang="en-US" dirty="0"/>
              <a:t>Azure Logic Apps</a:t>
            </a:r>
          </a:p>
        </p:txBody>
      </p:sp>
      <p:sp>
        <p:nvSpPr>
          <p:cNvPr id="4" name="Text Placeholder 3">
            <a:extLst>
              <a:ext uri="{FF2B5EF4-FFF2-40B4-BE49-F238E27FC236}">
                <a16:creationId xmlns:a16="http://schemas.microsoft.com/office/drawing/2014/main" id="{53ECB1C7-0B08-4814-B76D-E9F5E512D768}"/>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8666B371-4B8B-402E-8FB4-2134C3617ECB}"/>
              </a:ext>
            </a:extLst>
          </p:cNvPr>
          <p:cNvSpPr/>
          <p:nvPr/>
        </p:nvSpPr>
        <p:spPr>
          <a:xfrm>
            <a:off x="3622468" y="1151625"/>
            <a:ext cx="8014796" cy="2308324"/>
          </a:xfrm>
          <a:prstGeom prst="rect">
            <a:avLst/>
          </a:prstGeom>
        </p:spPr>
        <p:txBody>
          <a:bodyPr wrap="square">
            <a:spAutoFit/>
          </a:bodyPr>
          <a:lstStyle/>
          <a:p>
            <a:r>
              <a:rPr lang="en-US" dirty="0"/>
              <a:t>Logic Apps are similar to Function Apps in that they are kicked off by a trigger, but what happens after that is completely different. Unlike Function Apps, you don’t have to write code to create some powerful workflows with Logic Apps.</a:t>
            </a:r>
          </a:p>
          <a:p>
            <a:r>
              <a:rPr lang="en-US" dirty="0"/>
              <a:t>A workflow simply means that a Logic App reacts to something happening and responds by performing a series of tasks such as sending an email, transferring data to a database, and so on. It can do these things in order, but it can also do two things at once. </a:t>
            </a:r>
          </a:p>
        </p:txBody>
      </p:sp>
    </p:spTree>
    <p:extLst>
      <p:ext uri="{BB962C8B-B14F-4D97-AF65-F5344CB8AC3E}">
        <p14:creationId xmlns:p14="http://schemas.microsoft.com/office/powerpoint/2010/main" val="31627297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5BDDB7-2457-473A-A941-F062F2501A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434"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2D5BDDB7-2457-473A-A941-F062F2501A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092E1B46-E51E-4262-973A-626614032A5B}"/>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CF7FF0C-7D29-4995-8FDB-20FB59273D56}"/>
              </a:ext>
            </a:extLst>
          </p:cNvPr>
          <p:cNvSpPr>
            <a:spLocks noGrp="1"/>
          </p:cNvSpPr>
          <p:nvPr>
            <p:ph type="title"/>
          </p:nvPr>
        </p:nvSpPr>
        <p:spPr/>
        <p:txBody>
          <a:bodyPr/>
          <a:lstStyle/>
          <a:p>
            <a:r>
              <a:rPr lang="en-US" cap="small" dirty="0"/>
              <a:t>Serverless computing</a:t>
            </a:r>
            <a:endParaRPr lang="en-US" dirty="0"/>
          </a:p>
        </p:txBody>
      </p:sp>
      <p:sp>
        <p:nvSpPr>
          <p:cNvPr id="3" name="Subtitle 2">
            <a:extLst>
              <a:ext uri="{FF2B5EF4-FFF2-40B4-BE49-F238E27FC236}">
                <a16:creationId xmlns:a16="http://schemas.microsoft.com/office/drawing/2014/main" id="{C7A806D3-7A23-4981-B627-313157D5521B}"/>
              </a:ext>
            </a:extLst>
          </p:cNvPr>
          <p:cNvSpPr>
            <a:spLocks noGrp="1"/>
          </p:cNvSpPr>
          <p:nvPr>
            <p:ph type="subTitle" idx="1"/>
          </p:nvPr>
        </p:nvSpPr>
        <p:spPr>
          <a:xfrm>
            <a:off x="554736" y="3659644"/>
            <a:ext cx="2514600" cy="246221"/>
          </a:xfrm>
        </p:spPr>
        <p:txBody>
          <a:bodyPr/>
          <a:lstStyle/>
          <a:p>
            <a:r>
              <a:rPr lang="en-US" dirty="0"/>
              <a:t>Azure Logic Apps</a:t>
            </a:r>
          </a:p>
        </p:txBody>
      </p:sp>
      <p:sp>
        <p:nvSpPr>
          <p:cNvPr id="4" name="Text Placeholder 3">
            <a:extLst>
              <a:ext uri="{FF2B5EF4-FFF2-40B4-BE49-F238E27FC236}">
                <a16:creationId xmlns:a16="http://schemas.microsoft.com/office/drawing/2014/main" id="{53ECB1C7-0B08-4814-B76D-E9F5E512D768}"/>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8666B371-4B8B-402E-8FB4-2134C3617ECB}"/>
              </a:ext>
            </a:extLst>
          </p:cNvPr>
          <p:cNvSpPr/>
          <p:nvPr/>
        </p:nvSpPr>
        <p:spPr>
          <a:xfrm>
            <a:off x="3622468" y="1151625"/>
            <a:ext cx="8014796" cy="2308324"/>
          </a:xfrm>
          <a:prstGeom prst="rect">
            <a:avLst/>
          </a:prstGeom>
        </p:spPr>
        <p:txBody>
          <a:bodyPr wrap="square">
            <a:spAutoFit/>
          </a:bodyPr>
          <a:lstStyle/>
          <a:p>
            <a:r>
              <a:rPr lang="en-US" dirty="0"/>
              <a:t>Logic Apps are similar to Function Apps in that they are kicked off by a trigger, but what happens after that is completely different. Unlike Function Apps, you don’t have to write code to create some powerful workflows with Logic Apps.</a:t>
            </a:r>
          </a:p>
          <a:p>
            <a:r>
              <a:rPr lang="en-US" dirty="0"/>
              <a:t>A workflow simply means that a Logic App reacts to something happening and responds by performing a series of tasks such as sending an email, transferring data to a database, and so on. It can do these things in order, but it can also do two things at once. </a:t>
            </a:r>
          </a:p>
        </p:txBody>
      </p:sp>
    </p:spTree>
    <p:extLst>
      <p:ext uri="{BB962C8B-B14F-4D97-AF65-F5344CB8AC3E}">
        <p14:creationId xmlns:p14="http://schemas.microsoft.com/office/powerpoint/2010/main" val="12353922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5BDDB7-2457-473A-A941-F062F2501A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4458"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2D5BDDB7-2457-473A-A941-F062F2501A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092E1B46-E51E-4262-973A-626614032A5B}"/>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CF7FF0C-7D29-4995-8FDB-20FB59273D56}"/>
              </a:ext>
            </a:extLst>
          </p:cNvPr>
          <p:cNvSpPr>
            <a:spLocks noGrp="1"/>
          </p:cNvSpPr>
          <p:nvPr>
            <p:ph type="title"/>
          </p:nvPr>
        </p:nvSpPr>
        <p:spPr/>
        <p:txBody>
          <a:bodyPr/>
          <a:lstStyle/>
          <a:p>
            <a:r>
              <a:rPr lang="en-US" cap="small" dirty="0"/>
              <a:t>Serverless computing</a:t>
            </a:r>
            <a:endParaRPr lang="en-US" dirty="0"/>
          </a:p>
        </p:txBody>
      </p:sp>
      <p:sp>
        <p:nvSpPr>
          <p:cNvPr id="3" name="Subtitle 2">
            <a:extLst>
              <a:ext uri="{FF2B5EF4-FFF2-40B4-BE49-F238E27FC236}">
                <a16:creationId xmlns:a16="http://schemas.microsoft.com/office/drawing/2014/main" id="{C7A806D3-7A23-4981-B627-313157D5521B}"/>
              </a:ext>
            </a:extLst>
          </p:cNvPr>
          <p:cNvSpPr>
            <a:spLocks noGrp="1"/>
          </p:cNvSpPr>
          <p:nvPr>
            <p:ph type="subTitle" idx="1"/>
          </p:nvPr>
        </p:nvSpPr>
        <p:spPr>
          <a:xfrm>
            <a:off x="554736" y="3659644"/>
            <a:ext cx="2514600" cy="246221"/>
          </a:xfrm>
        </p:spPr>
        <p:txBody>
          <a:bodyPr/>
          <a:lstStyle/>
          <a:p>
            <a:r>
              <a:rPr lang="en-US" dirty="0"/>
              <a:t>Azure Logic Apps</a:t>
            </a:r>
          </a:p>
        </p:txBody>
      </p:sp>
      <p:sp>
        <p:nvSpPr>
          <p:cNvPr id="4" name="Text Placeholder 3">
            <a:extLst>
              <a:ext uri="{FF2B5EF4-FFF2-40B4-BE49-F238E27FC236}">
                <a16:creationId xmlns:a16="http://schemas.microsoft.com/office/drawing/2014/main" id="{53ECB1C7-0B08-4814-B76D-E9F5E512D768}"/>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8666B371-4B8B-402E-8FB4-2134C3617ECB}"/>
              </a:ext>
            </a:extLst>
          </p:cNvPr>
          <p:cNvSpPr/>
          <p:nvPr/>
        </p:nvSpPr>
        <p:spPr>
          <a:xfrm>
            <a:off x="3622468" y="1151625"/>
            <a:ext cx="8014796" cy="3139321"/>
          </a:xfrm>
          <a:prstGeom prst="rect">
            <a:avLst/>
          </a:prstGeom>
        </p:spPr>
        <p:txBody>
          <a:bodyPr wrap="square">
            <a:spAutoFit/>
          </a:bodyPr>
          <a:lstStyle/>
          <a:p>
            <a:r>
              <a:rPr lang="en-US" dirty="0"/>
              <a:t>As an example, you might have an e-commerce site and when a customer orders a product you might want to:</a:t>
            </a:r>
          </a:p>
          <a:p>
            <a:pPr marL="285750" lvl="0" indent="-285750">
              <a:buFont typeface="Arial" panose="020B0604020202020204" pitchFamily="34" charset="0"/>
              <a:buChar char="•"/>
            </a:pPr>
            <a:r>
              <a:rPr lang="en-US" dirty="0"/>
              <a:t>Update your inventory count of the product</a:t>
            </a:r>
          </a:p>
          <a:p>
            <a:pPr marL="285750" lvl="0" indent="-285750">
              <a:buFont typeface="Arial" panose="020B0604020202020204" pitchFamily="34" charset="0"/>
              <a:buChar char="•"/>
            </a:pPr>
            <a:r>
              <a:rPr lang="en-US" dirty="0"/>
              <a:t>Generate an invoice for the item</a:t>
            </a:r>
          </a:p>
          <a:p>
            <a:pPr marL="285750" lvl="0" indent="-285750">
              <a:buFont typeface="Arial" panose="020B0604020202020204" pitchFamily="34" charset="0"/>
              <a:buChar char="•"/>
            </a:pPr>
            <a:r>
              <a:rPr lang="en-US" dirty="0"/>
              <a:t>Email the invoice to the customer</a:t>
            </a:r>
          </a:p>
          <a:p>
            <a:pPr marL="285750" lvl="0" indent="-285750">
              <a:buFont typeface="Arial" panose="020B0604020202020204" pitchFamily="34" charset="0"/>
              <a:buChar char="•"/>
            </a:pPr>
            <a:r>
              <a:rPr lang="en-US" dirty="0"/>
              <a:t>Sign the customer up for your newsletter</a:t>
            </a:r>
          </a:p>
          <a:p>
            <a:pPr marL="285750" lvl="0" indent="-285750">
              <a:buFont typeface="Arial" panose="020B0604020202020204" pitchFamily="34" charset="0"/>
              <a:buChar char="•"/>
            </a:pPr>
            <a:r>
              <a:rPr lang="en-US" dirty="0"/>
              <a:t>Generate a shipping label for the item</a:t>
            </a:r>
          </a:p>
          <a:p>
            <a:r>
              <a:rPr lang="en-US" dirty="0"/>
              <a:t>Logic Apps allows you to create these kinds of complex workflows easily, and because Logic Apps integrates with over a hundred other services (both Azure services and third-party services), you can do just about anything in a Logic Apps workflow.</a:t>
            </a:r>
          </a:p>
        </p:txBody>
      </p:sp>
    </p:spTree>
    <p:extLst>
      <p:ext uri="{BB962C8B-B14F-4D97-AF65-F5344CB8AC3E}">
        <p14:creationId xmlns:p14="http://schemas.microsoft.com/office/powerpoint/2010/main" val="15203626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5BDDB7-2457-473A-A941-F062F2501A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5482"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2D5BDDB7-2457-473A-A941-F062F2501A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092E1B46-E51E-4262-973A-626614032A5B}"/>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CF7FF0C-7D29-4995-8FDB-20FB59273D56}"/>
              </a:ext>
            </a:extLst>
          </p:cNvPr>
          <p:cNvSpPr>
            <a:spLocks noGrp="1"/>
          </p:cNvSpPr>
          <p:nvPr>
            <p:ph type="title"/>
          </p:nvPr>
        </p:nvSpPr>
        <p:spPr/>
        <p:txBody>
          <a:bodyPr/>
          <a:lstStyle/>
          <a:p>
            <a:r>
              <a:rPr lang="en-US" cap="small" dirty="0"/>
              <a:t>Serverless computing</a:t>
            </a:r>
            <a:endParaRPr lang="en-US" dirty="0"/>
          </a:p>
        </p:txBody>
      </p:sp>
      <p:sp>
        <p:nvSpPr>
          <p:cNvPr id="3" name="Subtitle 2">
            <a:extLst>
              <a:ext uri="{FF2B5EF4-FFF2-40B4-BE49-F238E27FC236}">
                <a16:creationId xmlns:a16="http://schemas.microsoft.com/office/drawing/2014/main" id="{C7A806D3-7A23-4981-B627-313157D5521B}"/>
              </a:ext>
            </a:extLst>
          </p:cNvPr>
          <p:cNvSpPr>
            <a:spLocks noGrp="1"/>
          </p:cNvSpPr>
          <p:nvPr>
            <p:ph type="subTitle" idx="1"/>
          </p:nvPr>
        </p:nvSpPr>
        <p:spPr>
          <a:xfrm>
            <a:off x="554736" y="3659644"/>
            <a:ext cx="2514600" cy="246221"/>
          </a:xfrm>
        </p:spPr>
        <p:txBody>
          <a:bodyPr/>
          <a:lstStyle/>
          <a:p>
            <a:r>
              <a:rPr lang="en-US" dirty="0"/>
              <a:t>Azure Logic Apps</a:t>
            </a:r>
          </a:p>
        </p:txBody>
      </p:sp>
      <p:sp>
        <p:nvSpPr>
          <p:cNvPr id="4" name="Text Placeholder 3">
            <a:extLst>
              <a:ext uri="{FF2B5EF4-FFF2-40B4-BE49-F238E27FC236}">
                <a16:creationId xmlns:a16="http://schemas.microsoft.com/office/drawing/2014/main" id="{53ECB1C7-0B08-4814-B76D-E9F5E512D768}"/>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8666B371-4B8B-402E-8FB4-2134C3617ECB}"/>
              </a:ext>
            </a:extLst>
          </p:cNvPr>
          <p:cNvSpPr/>
          <p:nvPr/>
        </p:nvSpPr>
        <p:spPr>
          <a:xfrm>
            <a:off x="3622468" y="1151625"/>
            <a:ext cx="8014796" cy="3139321"/>
          </a:xfrm>
          <a:prstGeom prst="rect">
            <a:avLst/>
          </a:prstGeom>
        </p:spPr>
        <p:txBody>
          <a:bodyPr wrap="square">
            <a:spAutoFit/>
          </a:bodyPr>
          <a:lstStyle/>
          <a:p>
            <a:r>
              <a:rPr lang="en-US" dirty="0"/>
              <a:t>There are three components in Logic Apps that make workflows possible: connectors, triggers, and actions. </a:t>
            </a:r>
          </a:p>
          <a:p>
            <a:pPr marL="285750" indent="-285750">
              <a:buFont typeface="Arial" panose="020B0604020202020204" pitchFamily="34" charset="0"/>
              <a:buChar char="•"/>
            </a:pPr>
            <a:r>
              <a:rPr lang="en-US" dirty="0"/>
              <a:t>A connector is a component that connects your Logic App to something. That could be another Azure service, but it could also be a third-party service, an FTP server, and so forth. Each connector will have one or more triggers and actions specific to that connector. </a:t>
            </a:r>
          </a:p>
          <a:p>
            <a:pPr marL="285750" indent="-285750">
              <a:buFont typeface="Arial" panose="020B0604020202020204" pitchFamily="34" charset="0"/>
              <a:buChar char="•"/>
            </a:pPr>
            <a:r>
              <a:rPr lang="en-US" dirty="0"/>
              <a:t>A trigger is a specific action that will cause your Logic App workflow to run, and an action is what your Logic App will do as an output. </a:t>
            </a:r>
          </a:p>
          <a:p>
            <a:pPr marL="285750" indent="-285750">
              <a:buFont typeface="Arial" panose="020B0604020202020204" pitchFamily="34" charset="0"/>
              <a:buChar char="•"/>
            </a:pPr>
            <a:r>
              <a:rPr lang="en-US" dirty="0"/>
              <a:t>Actions: You can combine multiple actions for a connector, and you can also combine multiple connectors to create complex and powerful workflows.</a:t>
            </a:r>
          </a:p>
        </p:txBody>
      </p:sp>
    </p:spTree>
    <p:extLst>
      <p:ext uri="{BB962C8B-B14F-4D97-AF65-F5344CB8AC3E}">
        <p14:creationId xmlns:p14="http://schemas.microsoft.com/office/powerpoint/2010/main" val="14830235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5BDDB7-2457-473A-A941-F062F2501A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13"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2D5BDDB7-2457-473A-A941-F062F2501A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092E1B46-E51E-4262-973A-626614032A5B}"/>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CF7FF0C-7D29-4995-8FDB-20FB59273D56}"/>
              </a:ext>
            </a:extLst>
          </p:cNvPr>
          <p:cNvSpPr>
            <a:spLocks noGrp="1"/>
          </p:cNvSpPr>
          <p:nvPr>
            <p:ph type="title"/>
          </p:nvPr>
        </p:nvSpPr>
        <p:spPr/>
        <p:txBody>
          <a:bodyPr/>
          <a:lstStyle/>
          <a:p>
            <a:r>
              <a:rPr lang="en-US" cap="small" dirty="0"/>
              <a:t>Serverless computing</a:t>
            </a:r>
            <a:endParaRPr lang="en-US" dirty="0"/>
          </a:p>
        </p:txBody>
      </p:sp>
      <p:sp>
        <p:nvSpPr>
          <p:cNvPr id="3" name="Subtitle 2">
            <a:extLst>
              <a:ext uri="{FF2B5EF4-FFF2-40B4-BE49-F238E27FC236}">
                <a16:creationId xmlns:a16="http://schemas.microsoft.com/office/drawing/2014/main" id="{C7A806D3-7A23-4981-B627-313157D5521B}"/>
              </a:ext>
            </a:extLst>
          </p:cNvPr>
          <p:cNvSpPr>
            <a:spLocks noGrp="1"/>
          </p:cNvSpPr>
          <p:nvPr>
            <p:ph type="subTitle" idx="1"/>
          </p:nvPr>
        </p:nvSpPr>
        <p:spPr>
          <a:xfrm>
            <a:off x="554736" y="3659644"/>
            <a:ext cx="2514600" cy="246221"/>
          </a:xfrm>
        </p:spPr>
        <p:txBody>
          <a:bodyPr/>
          <a:lstStyle/>
          <a:p>
            <a:r>
              <a:rPr lang="en-US" dirty="0"/>
              <a:t>Azure Logic Apps</a:t>
            </a:r>
          </a:p>
        </p:txBody>
      </p:sp>
      <p:sp>
        <p:nvSpPr>
          <p:cNvPr id="4" name="Text Placeholder 3">
            <a:extLst>
              <a:ext uri="{FF2B5EF4-FFF2-40B4-BE49-F238E27FC236}">
                <a16:creationId xmlns:a16="http://schemas.microsoft.com/office/drawing/2014/main" id="{53ECB1C7-0B08-4814-B76D-E9F5E512D768}"/>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8666B371-4B8B-402E-8FB4-2134C3617ECB}"/>
              </a:ext>
            </a:extLst>
          </p:cNvPr>
          <p:cNvSpPr/>
          <p:nvPr/>
        </p:nvSpPr>
        <p:spPr>
          <a:xfrm>
            <a:off x="3622468" y="1151625"/>
            <a:ext cx="8014796" cy="923330"/>
          </a:xfrm>
          <a:prstGeom prst="rect">
            <a:avLst/>
          </a:prstGeom>
        </p:spPr>
        <p:txBody>
          <a:bodyPr wrap="square">
            <a:spAutoFit/>
          </a:bodyPr>
          <a:lstStyle/>
          <a:p>
            <a:r>
              <a:rPr lang="en-US" dirty="0"/>
              <a:t>You create Logic Apps in the Azure portal. Once you create it, the Logic Apps designer is shown by default. From the designer, you can choose the trigger for your Logic App</a:t>
            </a:r>
          </a:p>
        </p:txBody>
      </p:sp>
      <p:pic>
        <p:nvPicPr>
          <p:cNvPr id="9" name="Picture 8" descr="There are many things that you can use to trigger a Logic App workflow. The list shown in this screen shot is just a few common ones.">
            <a:extLst>
              <a:ext uri="{FF2B5EF4-FFF2-40B4-BE49-F238E27FC236}">
                <a16:creationId xmlns:a16="http://schemas.microsoft.com/office/drawing/2014/main" id="{A026A8EF-AF69-4E5B-B3BB-14905626BB98}"/>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810148" y="2285662"/>
            <a:ext cx="5639435" cy="3240405"/>
          </a:xfrm>
          <a:prstGeom prst="rect">
            <a:avLst/>
          </a:prstGeom>
          <a:noFill/>
          <a:ln>
            <a:noFill/>
          </a:ln>
        </p:spPr>
      </p:pic>
    </p:spTree>
    <p:extLst>
      <p:ext uri="{BB962C8B-B14F-4D97-AF65-F5344CB8AC3E}">
        <p14:creationId xmlns:p14="http://schemas.microsoft.com/office/powerpoint/2010/main" val="35006270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5BDDB7-2457-473A-A941-F062F2501A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6506"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2D5BDDB7-2457-473A-A941-F062F2501A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092E1B46-E51E-4262-973A-626614032A5B}"/>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CF7FF0C-7D29-4995-8FDB-20FB59273D56}"/>
              </a:ext>
            </a:extLst>
          </p:cNvPr>
          <p:cNvSpPr>
            <a:spLocks noGrp="1"/>
          </p:cNvSpPr>
          <p:nvPr>
            <p:ph type="title"/>
          </p:nvPr>
        </p:nvSpPr>
        <p:spPr/>
        <p:txBody>
          <a:bodyPr/>
          <a:lstStyle/>
          <a:p>
            <a:r>
              <a:rPr lang="en-US" cap="small" dirty="0"/>
              <a:t>Serverless computing</a:t>
            </a:r>
            <a:endParaRPr lang="en-US" dirty="0"/>
          </a:p>
        </p:txBody>
      </p:sp>
      <p:sp>
        <p:nvSpPr>
          <p:cNvPr id="3" name="Subtitle 2">
            <a:extLst>
              <a:ext uri="{FF2B5EF4-FFF2-40B4-BE49-F238E27FC236}">
                <a16:creationId xmlns:a16="http://schemas.microsoft.com/office/drawing/2014/main" id="{C7A806D3-7A23-4981-B627-313157D5521B}"/>
              </a:ext>
            </a:extLst>
          </p:cNvPr>
          <p:cNvSpPr>
            <a:spLocks noGrp="1"/>
          </p:cNvSpPr>
          <p:nvPr>
            <p:ph type="subTitle" idx="1"/>
          </p:nvPr>
        </p:nvSpPr>
        <p:spPr>
          <a:xfrm>
            <a:off x="554736" y="3659644"/>
            <a:ext cx="2514600" cy="246221"/>
          </a:xfrm>
        </p:spPr>
        <p:txBody>
          <a:bodyPr/>
          <a:lstStyle/>
          <a:p>
            <a:r>
              <a:rPr lang="en-US" dirty="0"/>
              <a:t>Azure Logic Apps</a:t>
            </a:r>
          </a:p>
        </p:txBody>
      </p:sp>
      <p:sp>
        <p:nvSpPr>
          <p:cNvPr id="4" name="Text Placeholder 3">
            <a:extLst>
              <a:ext uri="{FF2B5EF4-FFF2-40B4-BE49-F238E27FC236}">
                <a16:creationId xmlns:a16="http://schemas.microsoft.com/office/drawing/2014/main" id="{53ECB1C7-0B08-4814-B76D-E9F5E512D768}"/>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8666B371-4B8B-402E-8FB4-2134C3617ECB}"/>
              </a:ext>
            </a:extLst>
          </p:cNvPr>
          <p:cNvSpPr/>
          <p:nvPr/>
        </p:nvSpPr>
        <p:spPr>
          <a:xfrm>
            <a:off x="3622468" y="1151625"/>
            <a:ext cx="8014796" cy="1754326"/>
          </a:xfrm>
          <a:prstGeom prst="rect">
            <a:avLst/>
          </a:prstGeom>
        </p:spPr>
        <p:txBody>
          <a:bodyPr wrap="square">
            <a:spAutoFit/>
          </a:bodyPr>
          <a:lstStyle/>
          <a:p>
            <a:r>
              <a:rPr lang="en-US" dirty="0"/>
              <a:t>If you scroll down, you’ll see a large number of templates you can use to create a Logic App. These templates will automatically configure a Logic App that contains a full workflow that you can modify for your own purposes. This is the fastest way to get started, but the included templates might not be exactly what you want, so you can also create a blank Logic App and start from scratch.</a:t>
            </a:r>
          </a:p>
        </p:txBody>
      </p:sp>
      <p:pic>
        <p:nvPicPr>
          <p:cNvPr id="8" name="Picture 7" descr="If you want to get started quickly, choose from one of the included templates for your Logic App shown in this screen shot. Otherwise, you can start from scratch with a blank app.">
            <a:extLst>
              <a:ext uri="{FF2B5EF4-FFF2-40B4-BE49-F238E27FC236}">
                <a16:creationId xmlns:a16="http://schemas.microsoft.com/office/drawing/2014/main" id="{828CB17C-4102-45C4-811A-DAABBF29AEDC}"/>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957211" y="2967990"/>
            <a:ext cx="5004936" cy="3272389"/>
          </a:xfrm>
          <a:prstGeom prst="rect">
            <a:avLst/>
          </a:prstGeom>
          <a:noFill/>
          <a:ln>
            <a:noFill/>
          </a:ln>
        </p:spPr>
      </p:pic>
    </p:spTree>
    <p:extLst>
      <p:ext uri="{BB962C8B-B14F-4D97-AF65-F5344CB8AC3E}">
        <p14:creationId xmlns:p14="http://schemas.microsoft.com/office/powerpoint/2010/main" val="35576142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5BDDB7-2457-473A-A941-F062F2501A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7531"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2D5BDDB7-2457-473A-A941-F062F2501A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092E1B46-E51E-4262-973A-626614032A5B}"/>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CF7FF0C-7D29-4995-8FDB-20FB59273D56}"/>
              </a:ext>
            </a:extLst>
          </p:cNvPr>
          <p:cNvSpPr>
            <a:spLocks noGrp="1"/>
          </p:cNvSpPr>
          <p:nvPr>
            <p:ph type="title"/>
          </p:nvPr>
        </p:nvSpPr>
        <p:spPr/>
        <p:txBody>
          <a:bodyPr/>
          <a:lstStyle/>
          <a:p>
            <a:r>
              <a:rPr lang="en-US" cap="small" dirty="0"/>
              <a:t>Serverless computing</a:t>
            </a:r>
            <a:endParaRPr lang="en-US" dirty="0"/>
          </a:p>
        </p:txBody>
      </p:sp>
      <p:sp>
        <p:nvSpPr>
          <p:cNvPr id="3" name="Subtitle 2">
            <a:extLst>
              <a:ext uri="{FF2B5EF4-FFF2-40B4-BE49-F238E27FC236}">
                <a16:creationId xmlns:a16="http://schemas.microsoft.com/office/drawing/2014/main" id="{C7A806D3-7A23-4981-B627-313157D5521B}"/>
              </a:ext>
            </a:extLst>
          </p:cNvPr>
          <p:cNvSpPr>
            <a:spLocks noGrp="1"/>
          </p:cNvSpPr>
          <p:nvPr>
            <p:ph type="subTitle" idx="1"/>
          </p:nvPr>
        </p:nvSpPr>
        <p:spPr>
          <a:xfrm>
            <a:off x="554736" y="3659644"/>
            <a:ext cx="2514600" cy="246221"/>
          </a:xfrm>
        </p:spPr>
        <p:txBody>
          <a:bodyPr/>
          <a:lstStyle/>
          <a:p>
            <a:r>
              <a:rPr lang="en-US" dirty="0"/>
              <a:t>Azure Logic Apps</a:t>
            </a:r>
          </a:p>
        </p:txBody>
      </p:sp>
      <p:sp>
        <p:nvSpPr>
          <p:cNvPr id="4" name="Text Placeholder 3">
            <a:extLst>
              <a:ext uri="{FF2B5EF4-FFF2-40B4-BE49-F238E27FC236}">
                <a16:creationId xmlns:a16="http://schemas.microsoft.com/office/drawing/2014/main" id="{53ECB1C7-0B08-4814-B76D-E9F5E512D768}"/>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8666B371-4B8B-402E-8FB4-2134C3617ECB}"/>
              </a:ext>
            </a:extLst>
          </p:cNvPr>
          <p:cNvSpPr/>
          <p:nvPr/>
        </p:nvSpPr>
        <p:spPr>
          <a:xfrm>
            <a:off x="3622468" y="1151625"/>
            <a:ext cx="8014796" cy="1200329"/>
          </a:xfrm>
          <a:prstGeom prst="rect">
            <a:avLst/>
          </a:prstGeom>
        </p:spPr>
        <p:txBody>
          <a:bodyPr wrap="square">
            <a:spAutoFit/>
          </a:bodyPr>
          <a:lstStyle/>
          <a:p>
            <a:r>
              <a:rPr lang="en-US" dirty="0"/>
              <a:t>After you create your blank Logic App, you can choose from several ways to start building your workflow. You can select a trigger from the list, search for a trigger or connector, or you can just select a connector from the list and see what triggers are available. </a:t>
            </a:r>
          </a:p>
        </p:txBody>
      </p:sp>
      <p:pic>
        <p:nvPicPr>
          <p:cNvPr id="9" name="Picture 8" descr="Add functionality to your Logic App by adding triggers and actions. In this list, connectors are at the top and triggers and actions are listed below the connectors.">
            <a:extLst>
              <a:ext uri="{FF2B5EF4-FFF2-40B4-BE49-F238E27FC236}">
                <a16:creationId xmlns:a16="http://schemas.microsoft.com/office/drawing/2014/main" id="{FE1570B1-5CFC-4A61-86EA-24D6423B2981}"/>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671160" y="2456902"/>
            <a:ext cx="5673090" cy="4098290"/>
          </a:xfrm>
          <a:prstGeom prst="rect">
            <a:avLst/>
          </a:prstGeom>
          <a:noFill/>
          <a:ln>
            <a:noFill/>
          </a:ln>
        </p:spPr>
      </p:pic>
    </p:spTree>
    <p:extLst>
      <p:ext uri="{BB962C8B-B14F-4D97-AF65-F5344CB8AC3E}">
        <p14:creationId xmlns:p14="http://schemas.microsoft.com/office/powerpoint/2010/main" val="2821192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A70B1AE-8B55-4BDE-BC60-2C1D4028309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4695"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FA70B1AE-8B55-4BDE-BC60-2C1D4028309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8D14F95-C492-4338-8461-486004A388FF}"/>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7DABDF2-4819-4B13-A3D5-693E70C3DACE}"/>
              </a:ext>
            </a:extLst>
          </p:cNvPr>
          <p:cNvSpPr>
            <a:spLocks noGrp="1"/>
          </p:cNvSpPr>
          <p:nvPr>
            <p:ph type="title"/>
          </p:nvPr>
        </p:nvSpPr>
        <p:spPr/>
        <p:txBody>
          <a:bodyPr/>
          <a:lstStyle/>
          <a:p>
            <a:r>
              <a:rPr lang="en-US" cap="small" dirty="0"/>
              <a:t>Internet of Things (IoT)</a:t>
            </a:r>
            <a:endParaRPr lang="en-US" dirty="0"/>
          </a:p>
        </p:txBody>
      </p:sp>
      <p:sp>
        <p:nvSpPr>
          <p:cNvPr id="3" name="Subtitle 2">
            <a:extLst>
              <a:ext uri="{FF2B5EF4-FFF2-40B4-BE49-F238E27FC236}">
                <a16:creationId xmlns:a16="http://schemas.microsoft.com/office/drawing/2014/main" id="{87F7FB55-9808-44DA-94DE-3F69BDF559E8}"/>
              </a:ext>
            </a:extLst>
          </p:cNvPr>
          <p:cNvSpPr>
            <a:spLocks noGrp="1"/>
          </p:cNvSpPr>
          <p:nvPr>
            <p:ph type="subTitle" idx="1"/>
          </p:nvPr>
        </p:nvSpPr>
        <p:spPr>
          <a:xfrm>
            <a:off x="554736" y="3659644"/>
            <a:ext cx="2514600" cy="584775"/>
          </a:xfrm>
        </p:spPr>
        <p:txBody>
          <a:bodyPr/>
          <a:lstStyle/>
          <a:p>
            <a:r>
              <a:rPr lang="en-US" b="1" cap="small" dirty="0"/>
              <a:t>Azure IoT Hub</a:t>
            </a:r>
          </a:p>
          <a:p>
            <a:endParaRPr lang="en-US" dirty="0"/>
          </a:p>
        </p:txBody>
      </p:sp>
      <p:sp>
        <p:nvSpPr>
          <p:cNvPr id="4" name="Text Placeholder 3">
            <a:extLst>
              <a:ext uri="{FF2B5EF4-FFF2-40B4-BE49-F238E27FC236}">
                <a16:creationId xmlns:a16="http://schemas.microsoft.com/office/drawing/2014/main" id="{2C7754DE-70B6-4C40-AB45-5617CBAA4429}"/>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C9E214C4-CEB7-40F9-8AF4-315542BC5C23}"/>
              </a:ext>
            </a:extLst>
          </p:cNvPr>
          <p:cNvSpPr/>
          <p:nvPr/>
        </p:nvSpPr>
        <p:spPr>
          <a:xfrm>
            <a:off x="3686635" y="1146921"/>
            <a:ext cx="8344943" cy="4524315"/>
          </a:xfrm>
          <a:prstGeom prst="rect">
            <a:avLst/>
          </a:prstGeom>
        </p:spPr>
        <p:txBody>
          <a:bodyPr wrap="square">
            <a:spAutoFit/>
          </a:bodyPr>
          <a:lstStyle/>
          <a:p>
            <a:r>
              <a:rPr lang="en-US" dirty="0"/>
              <a:t>The device twin also contains the properties for the IoT device. There are two copies of every property. One is the “reported” property, and the other is the “desired” property. You can change a device property in IoT Hub by changing the “desired” property to a new value. The next time the device connects to IoT Hub, that property will be set on the device. Until that happens, the “reported” property will contain the last value the device reported to IoT Hub. Once the property is updated, the “reported” and “desired” property will be equal.</a:t>
            </a:r>
          </a:p>
          <a:p>
            <a:endParaRPr lang="en-US" dirty="0"/>
          </a:p>
          <a:p>
            <a:r>
              <a:rPr lang="en-US" dirty="0"/>
              <a:t>The reason IoT Hub uses this method for setting properties is that it may not always have a connection to every device. For example, if a device puts itself to sleep to save power, IoT Hub can’t write property changes to that device. By keeping a “desired” and “reported” version of every property, IoT Hub always knows if a property needs to be written to a device the next time the device connects to IoT Hub.</a:t>
            </a:r>
          </a:p>
          <a:p>
            <a:endParaRPr lang="en-US" dirty="0"/>
          </a:p>
          <a:p>
            <a:endParaRPr lang="en-US" dirty="0"/>
          </a:p>
        </p:txBody>
      </p:sp>
    </p:spTree>
    <p:extLst>
      <p:ext uri="{BB962C8B-B14F-4D97-AF65-F5344CB8AC3E}">
        <p14:creationId xmlns:p14="http://schemas.microsoft.com/office/powerpoint/2010/main" val="20421859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5BDDB7-2457-473A-A941-F062F2501A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8556"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2D5BDDB7-2457-473A-A941-F062F2501A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092E1B46-E51E-4262-973A-626614032A5B}"/>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CF7FF0C-7D29-4995-8FDB-20FB59273D56}"/>
              </a:ext>
            </a:extLst>
          </p:cNvPr>
          <p:cNvSpPr>
            <a:spLocks noGrp="1"/>
          </p:cNvSpPr>
          <p:nvPr>
            <p:ph type="title"/>
          </p:nvPr>
        </p:nvSpPr>
        <p:spPr/>
        <p:txBody>
          <a:bodyPr/>
          <a:lstStyle/>
          <a:p>
            <a:r>
              <a:rPr lang="en-US" cap="small" dirty="0"/>
              <a:t>Serverless computing</a:t>
            </a:r>
            <a:endParaRPr lang="en-US" dirty="0"/>
          </a:p>
        </p:txBody>
      </p:sp>
      <p:sp>
        <p:nvSpPr>
          <p:cNvPr id="3" name="Subtitle 2">
            <a:extLst>
              <a:ext uri="{FF2B5EF4-FFF2-40B4-BE49-F238E27FC236}">
                <a16:creationId xmlns:a16="http://schemas.microsoft.com/office/drawing/2014/main" id="{C7A806D3-7A23-4981-B627-313157D5521B}"/>
              </a:ext>
            </a:extLst>
          </p:cNvPr>
          <p:cNvSpPr>
            <a:spLocks noGrp="1"/>
          </p:cNvSpPr>
          <p:nvPr>
            <p:ph type="subTitle" idx="1"/>
          </p:nvPr>
        </p:nvSpPr>
        <p:spPr>
          <a:xfrm>
            <a:off x="554736" y="3659644"/>
            <a:ext cx="2514600" cy="246221"/>
          </a:xfrm>
        </p:spPr>
        <p:txBody>
          <a:bodyPr/>
          <a:lstStyle/>
          <a:p>
            <a:r>
              <a:rPr lang="en-US" dirty="0"/>
              <a:t>Azure Event Grid</a:t>
            </a:r>
          </a:p>
        </p:txBody>
      </p:sp>
      <p:sp>
        <p:nvSpPr>
          <p:cNvPr id="4" name="Text Placeholder 3">
            <a:extLst>
              <a:ext uri="{FF2B5EF4-FFF2-40B4-BE49-F238E27FC236}">
                <a16:creationId xmlns:a16="http://schemas.microsoft.com/office/drawing/2014/main" id="{53ECB1C7-0B08-4814-B76D-E9F5E512D768}"/>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8666B371-4B8B-402E-8FB4-2134C3617ECB}"/>
              </a:ext>
            </a:extLst>
          </p:cNvPr>
          <p:cNvSpPr/>
          <p:nvPr/>
        </p:nvSpPr>
        <p:spPr>
          <a:xfrm>
            <a:off x="3622468" y="1151625"/>
            <a:ext cx="8014796" cy="2862322"/>
          </a:xfrm>
          <a:prstGeom prst="rect">
            <a:avLst/>
          </a:prstGeom>
        </p:spPr>
        <p:txBody>
          <a:bodyPr wrap="square">
            <a:spAutoFit/>
          </a:bodyPr>
          <a:lstStyle/>
          <a:p>
            <a:r>
              <a:rPr lang="en-US" dirty="0"/>
              <a:t>In some cases, you need one Azure resource to know about a change in another Azure resource. You could use a polling method for this, similar to the Logic App checking once against OneDrive every three minutes looking for a change. It’s more efficient, however, to enable an Azure service to trigger an event when something specific happens, and configure another Azure service to listen for that event so it can react to it. </a:t>
            </a:r>
          </a:p>
          <a:p>
            <a:r>
              <a:rPr lang="en-US" dirty="0"/>
              <a:t>Event Grid provides that functionality.</a:t>
            </a:r>
          </a:p>
          <a:p>
            <a:endParaRPr lang="en-US" dirty="0"/>
          </a:p>
          <a:p>
            <a:r>
              <a:rPr lang="en-US" dirty="0"/>
              <a:t>Both Azure Functions and Azure Logic Apps are integrated with Event Grid. You can configure a function to run when an Event Grid event occurs</a:t>
            </a:r>
          </a:p>
        </p:txBody>
      </p:sp>
    </p:spTree>
    <p:extLst>
      <p:ext uri="{BB962C8B-B14F-4D97-AF65-F5344CB8AC3E}">
        <p14:creationId xmlns:p14="http://schemas.microsoft.com/office/powerpoint/2010/main" val="35067593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5BDDB7-2457-473A-A941-F062F2501A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9578"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2D5BDDB7-2457-473A-A941-F062F2501A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092E1B46-E51E-4262-973A-626614032A5B}"/>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CF7FF0C-7D29-4995-8FDB-20FB59273D56}"/>
              </a:ext>
            </a:extLst>
          </p:cNvPr>
          <p:cNvSpPr>
            <a:spLocks noGrp="1"/>
          </p:cNvSpPr>
          <p:nvPr>
            <p:ph type="title"/>
          </p:nvPr>
        </p:nvSpPr>
        <p:spPr/>
        <p:txBody>
          <a:bodyPr/>
          <a:lstStyle/>
          <a:p>
            <a:r>
              <a:rPr lang="en-US" cap="small" dirty="0"/>
              <a:t>Serverless computing</a:t>
            </a:r>
            <a:endParaRPr lang="en-US" dirty="0"/>
          </a:p>
        </p:txBody>
      </p:sp>
      <p:sp>
        <p:nvSpPr>
          <p:cNvPr id="3" name="Subtitle 2">
            <a:extLst>
              <a:ext uri="{FF2B5EF4-FFF2-40B4-BE49-F238E27FC236}">
                <a16:creationId xmlns:a16="http://schemas.microsoft.com/office/drawing/2014/main" id="{C7A806D3-7A23-4981-B627-313157D5521B}"/>
              </a:ext>
            </a:extLst>
          </p:cNvPr>
          <p:cNvSpPr>
            <a:spLocks noGrp="1"/>
          </p:cNvSpPr>
          <p:nvPr>
            <p:ph type="subTitle" idx="1"/>
          </p:nvPr>
        </p:nvSpPr>
        <p:spPr>
          <a:xfrm>
            <a:off x="554736" y="3659644"/>
            <a:ext cx="2514600" cy="246221"/>
          </a:xfrm>
        </p:spPr>
        <p:txBody>
          <a:bodyPr/>
          <a:lstStyle/>
          <a:p>
            <a:r>
              <a:rPr lang="en-US" dirty="0"/>
              <a:t>Azure Event Grid</a:t>
            </a:r>
          </a:p>
        </p:txBody>
      </p:sp>
      <p:sp>
        <p:nvSpPr>
          <p:cNvPr id="4" name="Text Placeholder 3">
            <a:extLst>
              <a:ext uri="{FF2B5EF4-FFF2-40B4-BE49-F238E27FC236}">
                <a16:creationId xmlns:a16="http://schemas.microsoft.com/office/drawing/2014/main" id="{53ECB1C7-0B08-4814-B76D-E9F5E512D768}"/>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8666B371-4B8B-402E-8FB4-2134C3617ECB}"/>
              </a:ext>
            </a:extLst>
          </p:cNvPr>
          <p:cNvSpPr/>
          <p:nvPr/>
        </p:nvSpPr>
        <p:spPr>
          <a:xfrm>
            <a:off x="3622468" y="1151625"/>
            <a:ext cx="8014796" cy="2031325"/>
          </a:xfrm>
          <a:prstGeom prst="rect">
            <a:avLst/>
          </a:prstGeom>
        </p:spPr>
        <p:txBody>
          <a:bodyPr wrap="square">
            <a:spAutoFit/>
          </a:bodyPr>
          <a:lstStyle/>
          <a:p>
            <a:r>
              <a:rPr lang="en-US" dirty="0"/>
              <a:t>You can see the list of Azure resources that you can trigger Event Grid events. Not all Azure services are represented in Event Grid, but more services are being added over time.</a:t>
            </a:r>
          </a:p>
          <a:p>
            <a:endParaRPr lang="en-US" dirty="0"/>
          </a:p>
          <a:p>
            <a:r>
              <a:rPr lang="en-US" dirty="0"/>
              <a:t>Once you’ve selected the resource type, configure the event you want to listen for. The events that are available may differ depending on the resource you selected. </a:t>
            </a:r>
          </a:p>
        </p:txBody>
      </p:sp>
      <p:pic>
        <p:nvPicPr>
          <p:cNvPr id="8" name="Picture 7" descr="Many Azure resources are available in Event Grid, and more Azure services are being added. In this screen shot, I’m configuring an Event Grid trigger in a Logic App.">
            <a:extLst>
              <a:ext uri="{FF2B5EF4-FFF2-40B4-BE49-F238E27FC236}">
                <a16:creationId xmlns:a16="http://schemas.microsoft.com/office/drawing/2014/main" id="{5EF4254E-13A0-450E-B7DB-72A6538D060F}"/>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779986" y="3429000"/>
            <a:ext cx="5699760" cy="2943225"/>
          </a:xfrm>
          <a:prstGeom prst="rect">
            <a:avLst/>
          </a:prstGeom>
          <a:noFill/>
          <a:ln>
            <a:noFill/>
          </a:ln>
        </p:spPr>
      </p:pic>
    </p:spTree>
    <p:extLst>
      <p:ext uri="{BB962C8B-B14F-4D97-AF65-F5344CB8AC3E}">
        <p14:creationId xmlns:p14="http://schemas.microsoft.com/office/powerpoint/2010/main" val="24742172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5BDDB7-2457-473A-A941-F062F2501A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0602"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2D5BDDB7-2457-473A-A941-F062F2501A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092E1B46-E51E-4262-973A-626614032A5B}"/>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CF7FF0C-7D29-4995-8FDB-20FB59273D56}"/>
              </a:ext>
            </a:extLst>
          </p:cNvPr>
          <p:cNvSpPr>
            <a:spLocks noGrp="1"/>
          </p:cNvSpPr>
          <p:nvPr>
            <p:ph type="title"/>
          </p:nvPr>
        </p:nvSpPr>
        <p:spPr/>
        <p:txBody>
          <a:bodyPr/>
          <a:lstStyle/>
          <a:p>
            <a:r>
              <a:rPr lang="en-US" cap="small" dirty="0"/>
              <a:t>Serverless computing</a:t>
            </a:r>
            <a:endParaRPr lang="en-US" dirty="0"/>
          </a:p>
        </p:txBody>
      </p:sp>
      <p:sp>
        <p:nvSpPr>
          <p:cNvPr id="3" name="Subtitle 2">
            <a:extLst>
              <a:ext uri="{FF2B5EF4-FFF2-40B4-BE49-F238E27FC236}">
                <a16:creationId xmlns:a16="http://schemas.microsoft.com/office/drawing/2014/main" id="{C7A806D3-7A23-4981-B627-313157D5521B}"/>
              </a:ext>
            </a:extLst>
          </p:cNvPr>
          <p:cNvSpPr>
            <a:spLocks noGrp="1"/>
          </p:cNvSpPr>
          <p:nvPr>
            <p:ph type="subTitle" idx="1"/>
          </p:nvPr>
        </p:nvSpPr>
        <p:spPr>
          <a:xfrm>
            <a:off x="554736" y="3659644"/>
            <a:ext cx="2514600" cy="246221"/>
          </a:xfrm>
        </p:spPr>
        <p:txBody>
          <a:bodyPr/>
          <a:lstStyle/>
          <a:p>
            <a:r>
              <a:rPr lang="en-US" dirty="0"/>
              <a:t>Azure Event Grid</a:t>
            </a:r>
          </a:p>
        </p:txBody>
      </p:sp>
      <p:sp>
        <p:nvSpPr>
          <p:cNvPr id="4" name="Text Placeholder 3">
            <a:extLst>
              <a:ext uri="{FF2B5EF4-FFF2-40B4-BE49-F238E27FC236}">
                <a16:creationId xmlns:a16="http://schemas.microsoft.com/office/drawing/2014/main" id="{53ECB1C7-0B08-4814-B76D-E9F5E512D768}"/>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8666B371-4B8B-402E-8FB4-2134C3617ECB}"/>
              </a:ext>
            </a:extLst>
          </p:cNvPr>
          <p:cNvSpPr/>
          <p:nvPr/>
        </p:nvSpPr>
        <p:spPr>
          <a:xfrm>
            <a:off x="3622468" y="1151625"/>
            <a:ext cx="8014796" cy="3139321"/>
          </a:xfrm>
          <a:prstGeom prst="rect">
            <a:avLst/>
          </a:prstGeom>
        </p:spPr>
        <p:txBody>
          <a:bodyPr wrap="square">
            <a:spAutoFit/>
          </a:bodyPr>
          <a:lstStyle/>
          <a:p>
            <a:r>
              <a:rPr lang="en-US" dirty="0"/>
              <a:t>When an event occurs, you can take an action against an Azure resource using the Azure Resource Manager connector in a Logic App. You can also run a script that interacts with the Azure resource to do something like tag a resource, or configure it in a way that is specific to your organization.</a:t>
            </a:r>
          </a:p>
          <a:p>
            <a:endParaRPr lang="en-US" dirty="0"/>
          </a:p>
          <a:p>
            <a:r>
              <a:rPr lang="en-US" dirty="0"/>
              <a:t>The primary benefit of using Event Grid in this way is the rapid development of solutions. You also benefit from Event Grid reliably triggering your events. If an Event Grid event fails to trigger for any reason, Event Grid will continue to retry triggering the event for up to 24 hours. Event Grid is also extremely cost effective. The first 100,000 operations per month are free, and after that point, you pay 60 cents for every million operations.</a:t>
            </a:r>
          </a:p>
        </p:txBody>
      </p:sp>
    </p:spTree>
    <p:extLst>
      <p:ext uri="{BB962C8B-B14F-4D97-AF65-F5344CB8AC3E}">
        <p14:creationId xmlns:p14="http://schemas.microsoft.com/office/powerpoint/2010/main" val="194026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A70B1AE-8B55-4BDE-BC60-2C1D4028309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5720"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FA70B1AE-8B55-4BDE-BC60-2C1D4028309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8D14F95-C492-4338-8461-486004A388FF}"/>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7DABDF2-4819-4B13-A3D5-693E70C3DACE}"/>
              </a:ext>
            </a:extLst>
          </p:cNvPr>
          <p:cNvSpPr>
            <a:spLocks noGrp="1"/>
          </p:cNvSpPr>
          <p:nvPr>
            <p:ph type="title"/>
          </p:nvPr>
        </p:nvSpPr>
        <p:spPr/>
        <p:txBody>
          <a:bodyPr/>
          <a:lstStyle/>
          <a:p>
            <a:r>
              <a:rPr lang="en-US" cap="small" dirty="0"/>
              <a:t>Internet of Things (IoT)</a:t>
            </a:r>
            <a:endParaRPr lang="en-US" dirty="0"/>
          </a:p>
        </p:txBody>
      </p:sp>
      <p:sp>
        <p:nvSpPr>
          <p:cNvPr id="3" name="Subtitle 2">
            <a:extLst>
              <a:ext uri="{FF2B5EF4-FFF2-40B4-BE49-F238E27FC236}">
                <a16:creationId xmlns:a16="http://schemas.microsoft.com/office/drawing/2014/main" id="{87F7FB55-9808-44DA-94DE-3F69BDF559E8}"/>
              </a:ext>
            </a:extLst>
          </p:cNvPr>
          <p:cNvSpPr>
            <a:spLocks noGrp="1"/>
          </p:cNvSpPr>
          <p:nvPr>
            <p:ph type="subTitle" idx="1"/>
          </p:nvPr>
        </p:nvSpPr>
        <p:spPr>
          <a:xfrm>
            <a:off x="554736" y="3659644"/>
            <a:ext cx="2514600" cy="584775"/>
          </a:xfrm>
        </p:spPr>
        <p:txBody>
          <a:bodyPr/>
          <a:lstStyle/>
          <a:p>
            <a:r>
              <a:rPr lang="en-US" b="1" cap="small" dirty="0"/>
              <a:t>Azure IoT Hub</a:t>
            </a:r>
          </a:p>
          <a:p>
            <a:endParaRPr lang="en-US" dirty="0"/>
          </a:p>
        </p:txBody>
      </p:sp>
      <p:sp>
        <p:nvSpPr>
          <p:cNvPr id="4" name="Text Placeholder 3">
            <a:extLst>
              <a:ext uri="{FF2B5EF4-FFF2-40B4-BE49-F238E27FC236}">
                <a16:creationId xmlns:a16="http://schemas.microsoft.com/office/drawing/2014/main" id="{2C7754DE-70B6-4C40-AB45-5617CBAA4429}"/>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C9E214C4-CEB7-40F9-8AF4-315542BC5C23}"/>
              </a:ext>
            </a:extLst>
          </p:cNvPr>
          <p:cNvSpPr/>
          <p:nvPr/>
        </p:nvSpPr>
        <p:spPr>
          <a:xfrm>
            <a:off x="3686635" y="1146921"/>
            <a:ext cx="8344943" cy="4524315"/>
          </a:xfrm>
          <a:prstGeom prst="rect">
            <a:avLst/>
          </a:prstGeom>
        </p:spPr>
        <p:txBody>
          <a:bodyPr wrap="square">
            <a:spAutoFit/>
          </a:bodyPr>
          <a:lstStyle/>
          <a:p>
            <a:r>
              <a:rPr lang="en-US" dirty="0"/>
              <a:t>To help with users who want to add a large number of IoT devices to IoT Hub, Microsoft offers the IoT Hub Device Provisioning Service, or DPS. The DPS uses enrollment groups to add devices to your IoT Hub. The concept is that once the device wakes up (oftentimes for the first time if it’s a new device), it needs to know that it should connect to your IoT Hub. In order to do that, the DPS needs to uniquely identify the device, and it does that with either a certificate or via a trusted platform module chip.</a:t>
            </a:r>
          </a:p>
          <a:p>
            <a:endParaRPr lang="en-US" dirty="0"/>
          </a:p>
          <a:p>
            <a:r>
              <a:rPr lang="en-US" dirty="0"/>
              <a:t>Once DPS confirms the identity of the device, it can use the enrollment group details to determine which IoT Hub it should be added to. It will then provide the device with the connection information to connect to that IoT Hub. In addition to that, the enrollment group can also provide the initial configuration for the device twin. This allows you to specify properties such as a firmware version that the device needs to have in when it starts.</a:t>
            </a:r>
          </a:p>
          <a:p>
            <a:endParaRPr lang="en-US" dirty="0"/>
          </a:p>
          <a:p>
            <a:endParaRPr lang="en-US" dirty="0"/>
          </a:p>
        </p:txBody>
      </p:sp>
    </p:spTree>
    <p:extLst>
      <p:ext uri="{BB962C8B-B14F-4D97-AF65-F5344CB8AC3E}">
        <p14:creationId xmlns:p14="http://schemas.microsoft.com/office/powerpoint/2010/main" val="3875719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A70B1AE-8B55-4BDE-BC60-2C1D4028309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6743"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FA70B1AE-8B55-4BDE-BC60-2C1D4028309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8D14F95-C492-4338-8461-486004A388FF}"/>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7DABDF2-4819-4B13-A3D5-693E70C3DACE}"/>
              </a:ext>
            </a:extLst>
          </p:cNvPr>
          <p:cNvSpPr>
            <a:spLocks noGrp="1"/>
          </p:cNvSpPr>
          <p:nvPr>
            <p:ph type="title"/>
          </p:nvPr>
        </p:nvSpPr>
        <p:spPr/>
        <p:txBody>
          <a:bodyPr/>
          <a:lstStyle/>
          <a:p>
            <a:r>
              <a:rPr lang="en-US" cap="small" dirty="0"/>
              <a:t>Internet of Things (IoT)</a:t>
            </a:r>
            <a:endParaRPr lang="en-US" dirty="0"/>
          </a:p>
        </p:txBody>
      </p:sp>
      <p:sp>
        <p:nvSpPr>
          <p:cNvPr id="3" name="Subtitle 2">
            <a:extLst>
              <a:ext uri="{FF2B5EF4-FFF2-40B4-BE49-F238E27FC236}">
                <a16:creationId xmlns:a16="http://schemas.microsoft.com/office/drawing/2014/main" id="{87F7FB55-9808-44DA-94DE-3F69BDF559E8}"/>
              </a:ext>
            </a:extLst>
          </p:cNvPr>
          <p:cNvSpPr>
            <a:spLocks noGrp="1"/>
          </p:cNvSpPr>
          <p:nvPr>
            <p:ph type="subTitle" idx="1"/>
          </p:nvPr>
        </p:nvSpPr>
        <p:spPr>
          <a:xfrm>
            <a:off x="554736" y="3659644"/>
            <a:ext cx="2514600" cy="584775"/>
          </a:xfrm>
        </p:spPr>
        <p:txBody>
          <a:bodyPr/>
          <a:lstStyle/>
          <a:p>
            <a:r>
              <a:rPr lang="en-US" b="1" cap="small" dirty="0"/>
              <a:t>Azure IoT Hub</a:t>
            </a:r>
          </a:p>
          <a:p>
            <a:endParaRPr lang="en-US" dirty="0"/>
          </a:p>
        </p:txBody>
      </p:sp>
      <p:sp>
        <p:nvSpPr>
          <p:cNvPr id="4" name="Text Placeholder 3">
            <a:extLst>
              <a:ext uri="{FF2B5EF4-FFF2-40B4-BE49-F238E27FC236}">
                <a16:creationId xmlns:a16="http://schemas.microsoft.com/office/drawing/2014/main" id="{2C7754DE-70B6-4C40-AB45-5617CBAA4429}"/>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C9E214C4-CEB7-40F9-8AF4-315542BC5C23}"/>
              </a:ext>
            </a:extLst>
          </p:cNvPr>
          <p:cNvSpPr/>
          <p:nvPr/>
        </p:nvSpPr>
        <p:spPr>
          <a:xfrm>
            <a:off x="3686635" y="1146921"/>
            <a:ext cx="8344943" cy="2862322"/>
          </a:xfrm>
          <a:prstGeom prst="rect">
            <a:avLst/>
          </a:prstGeom>
        </p:spPr>
        <p:txBody>
          <a:bodyPr wrap="square">
            <a:spAutoFit/>
          </a:bodyPr>
          <a:lstStyle/>
          <a:p>
            <a:r>
              <a:rPr lang="en-US" dirty="0"/>
              <a:t>As your devices send messages to IoT Hub, you can route those messages to Azure Storage, Event Hub, and various other endpoints. You can choose the type of messages you want to route, and you can also write a query to filter which messages are routed. </a:t>
            </a:r>
          </a:p>
          <a:p>
            <a:endParaRPr lang="en-US" dirty="0"/>
          </a:p>
          <a:p>
            <a:r>
              <a:rPr lang="en-US" dirty="0"/>
              <a:t>There are two pricing tiers for IoT Hub: Basic and Standard. Each tier offers multiple editions that offer pricing based on the number of messages per day for each IoT Hub unit. When you scale an IoT Hub, you add additional units. This adds the ability to handle more messages at an increased price. </a:t>
            </a:r>
          </a:p>
          <a:p>
            <a:endParaRPr lang="en-US" dirty="0"/>
          </a:p>
        </p:txBody>
      </p:sp>
      <p:graphicFrame>
        <p:nvGraphicFramePr>
          <p:cNvPr id="8" name="Table 7">
            <a:extLst>
              <a:ext uri="{FF2B5EF4-FFF2-40B4-BE49-F238E27FC236}">
                <a16:creationId xmlns:a16="http://schemas.microsoft.com/office/drawing/2014/main" id="{832090D2-4B67-457F-9432-7DD4F5A64511}"/>
              </a:ext>
            </a:extLst>
          </p:cNvPr>
          <p:cNvGraphicFramePr>
            <a:graphicFrameLocks noGrp="1"/>
          </p:cNvGraphicFramePr>
          <p:nvPr>
            <p:extLst>
              <p:ext uri="{D42A27DB-BD31-4B8C-83A1-F6EECF244321}">
                <p14:modId xmlns:p14="http://schemas.microsoft.com/office/powerpoint/2010/main" val="2109553829"/>
              </p:ext>
            </p:extLst>
          </p:nvPr>
        </p:nvGraphicFramePr>
        <p:xfrm>
          <a:off x="4876014" y="4241251"/>
          <a:ext cx="5520056" cy="2123504"/>
        </p:xfrm>
        <a:graphic>
          <a:graphicData uri="http://schemas.openxmlformats.org/drawingml/2006/table">
            <a:tbl>
              <a:tblPr firstRow="1" firstCol="1" bandRow="1">
                <a:tableStyleId>{5C22544A-7EE6-4342-B048-85BDC9FD1C3A}</a:tableStyleId>
              </a:tblPr>
              <a:tblGrid>
                <a:gridCol w="2178368">
                  <a:extLst>
                    <a:ext uri="{9D8B030D-6E8A-4147-A177-3AD203B41FA5}">
                      <a16:colId xmlns:a16="http://schemas.microsoft.com/office/drawing/2014/main" val="3132079585"/>
                    </a:ext>
                  </a:extLst>
                </a:gridCol>
                <a:gridCol w="2178368">
                  <a:extLst>
                    <a:ext uri="{9D8B030D-6E8A-4147-A177-3AD203B41FA5}">
                      <a16:colId xmlns:a16="http://schemas.microsoft.com/office/drawing/2014/main" val="423936881"/>
                    </a:ext>
                  </a:extLst>
                </a:gridCol>
                <a:gridCol w="1163320">
                  <a:extLst>
                    <a:ext uri="{9D8B030D-6E8A-4147-A177-3AD203B41FA5}">
                      <a16:colId xmlns:a16="http://schemas.microsoft.com/office/drawing/2014/main" val="3913102903"/>
                    </a:ext>
                  </a:extLst>
                </a:gridCol>
              </a:tblGrid>
              <a:tr h="0">
                <a:tc>
                  <a:txBody>
                    <a:bodyPr/>
                    <a:lstStyle/>
                    <a:p>
                      <a:pPr indent="15240">
                        <a:lnSpc>
                          <a:spcPct val="107000"/>
                        </a:lnSpc>
                        <a:spcBef>
                          <a:spcPts val="900"/>
                        </a:spcBef>
                        <a:spcAft>
                          <a:spcPts val="300"/>
                        </a:spcAft>
                      </a:pPr>
                      <a:r>
                        <a:rPr lang="en-US" sz="1400">
                          <a:effectLst/>
                        </a:rPr>
                        <a:t>Edition</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76200" marR="0" marT="0" marB="0"/>
                </a:tc>
                <a:tc>
                  <a:txBody>
                    <a:bodyPr/>
                    <a:lstStyle/>
                    <a:p>
                      <a:pPr indent="15240">
                        <a:lnSpc>
                          <a:spcPct val="107000"/>
                        </a:lnSpc>
                        <a:spcBef>
                          <a:spcPts val="900"/>
                        </a:spcBef>
                        <a:spcAft>
                          <a:spcPts val="300"/>
                        </a:spcAft>
                      </a:pPr>
                      <a:r>
                        <a:rPr lang="en-US" sz="1400" dirty="0">
                          <a:effectLst/>
                        </a:rPr>
                        <a:t>Monthly Price per IoT Hub Unit</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6200" marR="0" marT="0" marB="0"/>
                </a:tc>
                <a:tc>
                  <a:txBody>
                    <a:bodyPr/>
                    <a:lstStyle/>
                    <a:p>
                      <a:pPr indent="15240">
                        <a:lnSpc>
                          <a:spcPct val="107000"/>
                        </a:lnSpc>
                        <a:spcBef>
                          <a:spcPts val="900"/>
                        </a:spcBef>
                        <a:spcAft>
                          <a:spcPts val="300"/>
                        </a:spcAft>
                      </a:pPr>
                      <a:r>
                        <a:rPr lang="en-US" sz="1400">
                          <a:effectLst/>
                        </a:rPr>
                        <a:t>Messages per day per IoT Hub Unit</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76200" marR="0" marT="0" marB="0"/>
                </a:tc>
                <a:extLst>
                  <a:ext uri="{0D108BD9-81ED-4DB2-BD59-A6C34878D82A}">
                    <a16:rowId xmlns:a16="http://schemas.microsoft.com/office/drawing/2014/main" val="319071812"/>
                  </a:ext>
                </a:extLst>
              </a:tr>
              <a:tr h="0">
                <a:tc>
                  <a:txBody>
                    <a:bodyPr/>
                    <a:lstStyle/>
                    <a:p>
                      <a:pPr indent="15240">
                        <a:lnSpc>
                          <a:spcPct val="107000"/>
                        </a:lnSpc>
                        <a:spcBef>
                          <a:spcPts val="900"/>
                        </a:spcBef>
                        <a:spcAft>
                          <a:spcPts val="300"/>
                        </a:spcAft>
                      </a:pPr>
                      <a:r>
                        <a:rPr lang="en-US" sz="1400">
                          <a:effectLst/>
                        </a:rPr>
                        <a:t>B1</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0" marR="95250" marT="95250" marB="95250"/>
                </a:tc>
                <a:tc>
                  <a:txBody>
                    <a:bodyPr/>
                    <a:lstStyle/>
                    <a:p>
                      <a:pPr indent="15240">
                        <a:lnSpc>
                          <a:spcPct val="107000"/>
                        </a:lnSpc>
                        <a:spcBef>
                          <a:spcPts val="900"/>
                        </a:spcBef>
                        <a:spcAft>
                          <a:spcPts val="300"/>
                        </a:spcAft>
                      </a:pPr>
                      <a:r>
                        <a:rPr lang="en-US" sz="1400">
                          <a:effectLst/>
                        </a:rPr>
                        <a:t>$10</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0" marR="95250" marT="95250" marB="95250"/>
                </a:tc>
                <a:tc>
                  <a:txBody>
                    <a:bodyPr/>
                    <a:lstStyle/>
                    <a:p>
                      <a:pPr indent="15240">
                        <a:lnSpc>
                          <a:spcPct val="107000"/>
                        </a:lnSpc>
                        <a:spcBef>
                          <a:spcPts val="900"/>
                        </a:spcBef>
                        <a:spcAft>
                          <a:spcPts val="300"/>
                        </a:spcAft>
                      </a:pPr>
                      <a:r>
                        <a:rPr lang="en-US" sz="1400">
                          <a:effectLst/>
                        </a:rPr>
                        <a:t>400,000</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0" marR="95250" marT="95250" marB="95250"/>
                </a:tc>
                <a:extLst>
                  <a:ext uri="{0D108BD9-81ED-4DB2-BD59-A6C34878D82A}">
                    <a16:rowId xmlns:a16="http://schemas.microsoft.com/office/drawing/2014/main" val="3280807216"/>
                  </a:ext>
                </a:extLst>
              </a:tr>
              <a:tr h="0">
                <a:tc>
                  <a:txBody>
                    <a:bodyPr/>
                    <a:lstStyle/>
                    <a:p>
                      <a:pPr indent="15240">
                        <a:lnSpc>
                          <a:spcPct val="107000"/>
                        </a:lnSpc>
                        <a:spcBef>
                          <a:spcPts val="900"/>
                        </a:spcBef>
                        <a:spcAft>
                          <a:spcPts val="300"/>
                        </a:spcAft>
                      </a:pPr>
                      <a:r>
                        <a:rPr lang="en-US" sz="1400">
                          <a:effectLst/>
                        </a:rPr>
                        <a:t>B2</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0" marR="95250" marT="95250" marB="95250"/>
                </a:tc>
                <a:tc>
                  <a:txBody>
                    <a:bodyPr/>
                    <a:lstStyle/>
                    <a:p>
                      <a:pPr indent="15240">
                        <a:lnSpc>
                          <a:spcPct val="107000"/>
                        </a:lnSpc>
                        <a:spcBef>
                          <a:spcPts val="900"/>
                        </a:spcBef>
                        <a:spcAft>
                          <a:spcPts val="300"/>
                        </a:spcAft>
                      </a:pPr>
                      <a:r>
                        <a:rPr lang="en-US" sz="1400">
                          <a:effectLst/>
                        </a:rPr>
                        <a:t>$50</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0" marR="95250" marT="95250" marB="95250"/>
                </a:tc>
                <a:tc>
                  <a:txBody>
                    <a:bodyPr/>
                    <a:lstStyle/>
                    <a:p>
                      <a:pPr indent="15240">
                        <a:lnSpc>
                          <a:spcPct val="107000"/>
                        </a:lnSpc>
                        <a:spcBef>
                          <a:spcPts val="900"/>
                        </a:spcBef>
                        <a:spcAft>
                          <a:spcPts val="300"/>
                        </a:spcAft>
                      </a:pPr>
                      <a:r>
                        <a:rPr lang="en-US" sz="1400">
                          <a:effectLst/>
                        </a:rPr>
                        <a:t>6,000,000</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0" marR="95250" marT="95250" marB="95250"/>
                </a:tc>
                <a:extLst>
                  <a:ext uri="{0D108BD9-81ED-4DB2-BD59-A6C34878D82A}">
                    <a16:rowId xmlns:a16="http://schemas.microsoft.com/office/drawing/2014/main" val="1394945341"/>
                  </a:ext>
                </a:extLst>
              </a:tr>
              <a:tr h="0">
                <a:tc>
                  <a:txBody>
                    <a:bodyPr/>
                    <a:lstStyle/>
                    <a:p>
                      <a:pPr indent="15240">
                        <a:lnSpc>
                          <a:spcPct val="107000"/>
                        </a:lnSpc>
                        <a:spcBef>
                          <a:spcPts val="900"/>
                        </a:spcBef>
                        <a:spcAft>
                          <a:spcPts val="300"/>
                        </a:spcAft>
                      </a:pPr>
                      <a:r>
                        <a:rPr lang="en-US" sz="1400">
                          <a:effectLst/>
                        </a:rPr>
                        <a:t>B3</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0" marR="95250" marT="95250" marB="95250"/>
                </a:tc>
                <a:tc>
                  <a:txBody>
                    <a:bodyPr/>
                    <a:lstStyle/>
                    <a:p>
                      <a:pPr indent="15240">
                        <a:lnSpc>
                          <a:spcPct val="107000"/>
                        </a:lnSpc>
                        <a:spcBef>
                          <a:spcPts val="900"/>
                        </a:spcBef>
                        <a:spcAft>
                          <a:spcPts val="300"/>
                        </a:spcAft>
                      </a:pPr>
                      <a:r>
                        <a:rPr lang="en-US" sz="1400" dirty="0">
                          <a:effectLst/>
                        </a:rPr>
                        <a:t>$500</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0" marR="95250" marT="95250" marB="95250"/>
                </a:tc>
                <a:tc>
                  <a:txBody>
                    <a:bodyPr/>
                    <a:lstStyle/>
                    <a:p>
                      <a:pPr indent="15240">
                        <a:lnSpc>
                          <a:spcPct val="107000"/>
                        </a:lnSpc>
                        <a:spcBef>
                          <a:spcPts val="900"/>
                        </a:spcBef>
                        <a:spcAft>
                          <a:spcPts val="300"/>
                        </a:spcAft>
                      </a:pPr>
                      <a:r>
                        <a:rPr lang="en-US" sz="1400" dirty="0">
                          <a:effectLst/>
                        </a:rPr>
                        <a:t>300,000,000</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0" marR="95250" marT="95250" marB="95250"/>
                </a:tc>
                <a:extLst>
                  <a:ext uri="{0D108BD9-81ED-4DB2-BD59-A6C34878D82A}">
                    <a16:rowId xmlns:a16="http://schemas.microsoft.com/office/drawing/2014/main" val="3692522372"/>
                  </a:ext>
                </a:extLst>
              </a:tr>
            </a:tbl>
          </a:graphicData>
        </a:graphic>
      </p:graphicFrame>
      <p:sp>
        <p:nvSpPr>
          <p:cNvPr id="9" name="Rectangle 8">
            <a:extLst>
              <a:ext uri="{FF2B5EF4-FFF2-40B4-BE49-F238E27FC236}">
                <a16:creationId xmlns:a16="http://schemas.microsoft.com/office/drawing/2014/main" id="{B26ECFFD-DBE0-412D-8FED-57149350D840}"/>
              </a:ext>
            </a:extLst>
          </p:cNvPr>
          <p:cNvSpPr/>
          <p:nvPr/>
        </p:nvSpPr>
        <p:spPr>
          <a:xfrm>
            <a:off x="6379127" y="3894958"/>
            <a:ext cx="2513830" cy="369332"/>
          </a:xfrm>
          <a:prstGeom prst="rect">
            <a:avLst/>
          </a:prstGeom>
        </p:spPr>
        <p:txBody>
          <a:bodyPr wrap="none">
            <a:spAutoFit/>
          </a:bodyPr>
          <a:lstStyle/>
          <a:p>
            <a:r>
              <a:rPr lang="en-US" dirty="0">
                <a:solidFill>
                  <a:srgbClr val="000000"/>
                </a:solidFill>
                <a:latin typeface="inherit"/>
                <a:ea typeface="Times New Roman" panose="02020603050405020304" pitchFamily="18" charset="0"/>
                <a:cs typeface="Times New Roman" panose="02020603050405020304" pitchFamily="18" charset="0"/>
              </a:rPr>
              <a:t>IoT Hub Basic tier pricing</a:t>
            </a:r>
            <a:endParaRPr lang="en-US" dirty="0"/>
          </a:p>
        </p:txBody>
      </p:sp>
    </p:spTree>
    <p:extLst>
      <p:ext uri="{BB962C8B-B14F-4D97-AF65-F5344CB8AC3E}">
        <p14:creationId xmlns:p14="http://schemas.microsoft.com/office/powerpoint/2010/main" val="8442329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c90ee1e1-c015-415f-8aa1-dd21303cc84c"/>
  <p:tag name="NEWVI" val="true"/>
  <p:tag name="TEMPLATELASTEDITTED" val="2019-02-25 12:05 PM"/>
  <p:tag name="TEMPLATECREATED" val="2019-02-27 01:18 PM"/>
  <p:tag name="TEMPLATEVERSION" val="3"/>
  <p:tag name="BLUEONEFOURTHTITLEFONTCOLORFIXED" val="true"/>
  <p:tag name="DARKLAYOUTNAMESCHANGEDTOCONTRAST" val="true"/>
  <p:tag name="THINKCELLPRESENTATIONDONOTDELETE" val="&lt;?xml version=&quot;1.0&quot; encoding=&quot;UTF-16&quot; standalone=&quot;yes&quot;?&gt;&lt;root reqver=&quot;25060&quot;&gt;&lt;version val=&quot;2814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1-%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EMPLATELASTEDITED" val="2020-12-01 10:45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00.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2e4Ps3taQqK3C0NeBEvQLA"/>
</p:tagLst>
</file>

<file path=ppt/tags/tag10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0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0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6.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07.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0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0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1.xml><?xml version="1.0" encoding="utf-8"?>
<p:tagLst xmlns:a="http://schemas.openxmlformats.org/drawingml/2006/main" xmlns:r="http://schemas.openxmlformats.org/officeDocument/2006/relationships" xmlns:p="http://schemas.openxmlformats.org/presentationml/2006/main">
  <p:tag name="NAME" val="Moon"/>
</p:tagLst>
</file>

<file path=ppt/tags/tag110.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111.xml><?xml version="1.0" encoding="utf-8"?>
<p:tagLst xmlns:a="http://schemas.openxmlformats.org/drawingml/2006/main" xmlns:r="http://schemas.openxmlformats.org/officeDocument/2006/relationships" xmlns:p="http://schemas.openxmlformats.org/presentationml/2006/main">
  <p:tag name="SHAPENAME" val="5. Source"/>
</p:tagLst>
</file>

<file path=ppt/tags/tag11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11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xml><?xml version="1.0" encoding="utf-8"?>
<p:tagLst xmlns:a="http://schemas.openxmlformats.org/drawingml/2006/main" xmlns:r="http://schemas.openxmlformats.org/officeDocument/2006/relationships" xmlns:p="http://schemas.openxmlformats.org/presentationml/2006/main">
  <p:tag name="NAME" val="Moon"/>
</p:tagLst>
</file>

<file path=ppt/tags/tag12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2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2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2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24.xml><?xml version="1.0" encoding="utf-8"?>
<p:tagLst xmlns:a="http://schemas.openxmlformats.org/drawingml/2006/main" xmlns:r="http://schemas.openxmlformats.org/officeDocument/2006/relationships" xmlns:p="http://schemas.openxmlformats.org/presentationml/2006/main">
  <p:tag name="SHAPENAME" val="5. Source"/>
</p:tagLst>
</file>

<file path=ppt/tags/tag12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7.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8.xml><?xml version="1.0" encoding="utf-8"?>
<p:tagLst xmlns:a="http://schemas.openxmlformats.org/drawingml/2006/main" xmlns:r="http://schemas.openxmlformats.org/officeDocument/2006/relationships" xmlns:p="http://schemas.openxmlformats.org/presentationml/2006/main">
  <p:tag name="SHAPENAME" val="BottomLine"/>
</p:tagLst>
</file>

<file path=ppt/tags/tag129.xml><?xml version="1.0" encoding="utf-8"?>
<p:tagLst xmlns:a="http://schemas.openxmlformats.org/drawingml/2006/main" xmlns:r="http://schemas.openxmlformats.org/officeDocument/2006/relationships" xmlns:p="http://schemas.openxmlformats.org/presentationml/2006/main">
  <p:tag name="SHAPENAME" val="TopLine"/>
</p:tagLst>
</file>

<file path=ppt/tags/tag13.xml><?xml version="1.0" encoding="utf-8"?>
<p:tagLst xmlns:a="http://schemas.openxmlformats.org/drawingml/2006/main" xmlns:r="http://schemas.openxmlformats.org/officeDocument/2006/relationships" xmlns:p="http://schemas.openxmlformats.org/presentationml/2006/main">
  <p:tag name="NAME" val="Moon"/>
</p:tagLst>
</file>

<file path=ppt/tags/tag13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3.xml><?xml version="1.0" encoding="utf-8"?>
<p:tagLst xmlns:a="http://schemas.openxmlformats.org/drawingml/2006/main" xmlns:r="http://schemas.openxmlformats.org/officeDocument/2006/relationships" xmlns:p="http://schemas.openxmlformats.org/presentationml/2006/main">
  <p:tag name="SHAPENAME" val="5. Source"/>
</p:tagLst>
</file>

<file path=ppt/tags/tag13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7.xml><?xml version="1.0" encoding="utf-8"?>
<p:tagLst xmlns:a="http://schemas.openxmlformats.org/drawingml/2006/main" xmlns:r="http://schemas.openxmlformats.org/officeDocument/2006/relationships" xmlns:p="http://schemas.openxmlformats.org/presentationml/2006/main">
  <p:tag name="SHAPENAME" val="5. Source"/>
</p:tagLst>
</file>

<file path=ppt/tags/tag13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NAME" val="Moon"/>
</p:tagLst>
</file>

<file path=ppt/tags/tag140.xml><?xml version="1.0" encoding="utf-8"?>
<p:tagLst xmlns:a="http://schemas.openxmlformats.org/drawingml/2006/main" xmlns:r="http://schemas.openxmlformats.org/officeDocument/2006/relationships" xmlns:p="http://schemas.openxmlformats.org/presentationml/2006/main">
  <p:tag name="SHAPENAME" val="LogoImage"/>
</p:tagLst>
</file>

<file path=ppt/tags/tag141.xml><?xml version="1.0" encoding="utf-8"?>
<p:tagLst xmlns:a="http://schemas.openxmlformats.org/drawingml/2006/main" xmlns:r="http://schemas.openxmlformats.org/officeDocument/2006/relationships" xmlns:p="http://schemas.openxmlformats.org/presentationml/2006/main">
  <p:tag name="SHAPENAME" val="5. Sourc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20sklhGDg_J5JkHAJOV5JQ"/>
</p:tagLst>
</file>

<file path=ppt/tags/tag14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45.xml><?xml version="1.0" encoding="utf-8"?>
<p:tagLst xmlns:a="http://schemas.openxmlformats.org/drawingml/2006/main" xmlns:r="http://schemas.openxmlformats.org/officeDocument/2006/relationships" xmlns:p="http://schemas.openxmlformats.org/presentationml/2006/main">
  <p:tag name="SHAPENAME" val="BottomLine"/>
</p:tagLst>
</file>

<file path=ppt/tags/tag146.xml><?xml version="1.0" encoding="utf-8"?>
<p:tagLst xmlns:a="http://schemas.openxmlformats.org/drawingml/2006/main" xmlns:r="http://schemas.openxmlformats.org/officeDocument/2006/relationships" xmlns:p="http://schemas.openxmlformats.org/presentationml/2006/main">
  <p:tag name="SHAPENAME" val="TopLine"/>
</p:tagLst>
</file>

<file path=ppt/tags/tag14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8.xml><?xml version="1.0" encoding="utf-8"?>
<p:tagLst xmlns:a="http://schemas.openxmlformats.org/drawingml/2006/main" xmlns:r="http://schemas.openxmlformats.org/officeDocument/2006/relationships" xmlns:p="http://schemas.openxmlformats.org/presentationml/2006/main">
  <p:tag name="SHAPENAME" val="Grid"/>
</p:tagLst>
</file>

<file path=ppt/tags/tag149.xml><?xml version="1.0" encoding="utf-8"?>
<p:tagLst xmlns:a="http://schemas.openxmlformats.org/drawingml/2006/main" xmlns:r="http://schemas.openxmlformats.org/officeDocument/2006/relationships" xmlns:p="http://schemas.openxmlformats.org/presentationml/2006/main">
  <p:tag name="SHAPENAME" val="4. Footnote"/>
</p:tagLst>
</file>

<file path=ppt/tags/tag15.xml><?xml version="1.0" encoding="utf-8"?>
<p:tagLst xmlns:a="http://schemas.openxmlformats.org/drawingml/2006/main" xmlns:r="http://schemas.openxmlformats.org/officeDocument/2006/relationships" xmlns:p="http://schemas.openxmlformats.org/presentationml/2006/main">
  <p:tag name="ANGLE" val="5"/>
</p:tagLst>
</file>

<file path=ppt/tags/tag150.xml><?xml version="1.0" encoding="utf-8"?>
<p:tagLst xmlns:a="http://schemas.openxmlformats.org/drawingml/2006/main" xmlns:r="http://schemas.openxmlformats.org/officeDocument/2006/relationships" xmlns:p="http://schemas.openxmlformats.org/presentationml/2006/main">
  <p:tag name="NAME" val="Moon"/>
</p:tagLst>
</file>

<file path=ppt/tags/tag151.xml><?xml version="1.0" encoding="utf-8"?>
<p:tagLst xmlns:a="http://schemas.openxmlformats.org/drawingml/2006/main" xmlns:r="http://schemas.openxmlformats.org/officeDocument/2006/relationships" xmlns:p="http://schemas.openxmlformats.org/presentationml/2006/main">
  <p:tag name="NAME" val="Moon"/>
</p:tagLst>
</file>

<file path=ppt/tags/tag152.xml><?xml version="1.0" encoding="utf-8"?>
<p:tagLst xmlns:a="http://schemas.openxmlformats.org/drawingml/2006/main" xmlns:r="http://schemas.openxmlformats.org/officeDocument/2006/relationships" xmlns:p="http://schemas.openxmlformats.org/presentationml/2006/main">
  <p:tag name="NAME" val="Moon"/>
</p:tagLst>
</file>

<file path=ppt/tags/tag153.xml><?xml version="1.0" encoding="utf-8"?>
<p:tagLst xmlns:a="http://schemas.openxmlformats.org/drawingml/2006/main" xmlns:r="http://schemas.openxmlformats.org/officeDocument/2006/relationships" xmlns:p="http://schemas.openxmlformats.org/presentationml/2006/main">
  <p:tag name="NAME" val="Moon"/>
</p:tagLst>
</file>

<file path=ppt/tags/tag154.xml><?xml version="1.0" encoding="utf-8"?>
<p:tagLst xmlns:a="http://schemas.openxmlformats.org/drawingml/2006/main" xmlns:r="http://schemas.openxmlformats.org/officeDocument/2006/relationships" xmlns:p="http://schemas.openxmlformats.org/presentationml/2006/main">
  <p:tag name="NAME" val="Moon"/>
</p:tagLst>
</file>

<file path=ppt/tags/tag155.xml><?xml version="1.0" encoding="utf-8"?>
<p:tagLst xmlns:a="http://schemas.openxmlformats.org/drawingml/2006/main" xmlns:r="http://schemas.openxmlformats.org/officeDocument/2006/relationships" xmlns:p="http://schemas.openxmlformats.org/presentationml/2006/main">
  <p:tag name="ANGLE" val="5"/>
</p:tagLst>
</file>

<file path=ppt/tags/tag156.xml><?xml version="1.0" encoding="utf-8"?>
<p:tagLst xmlns:a="http://schemas.openxmlformats.org/drawingml/2006/main" xmlns:r="http://schemas.openxmlformats.org/officeDocument/2006/relationships" xmlns:p="http://schemas.openxmlformats.org/presentationml/2006/main">
  <p:tag name="ANGLE" val="5"/>
</p:tagLst>
</file>

<file path=ppt/tags/tag157.xml><?xml version="1.0" encoding="utf-8"?>
<p:tagLst xmlns:a="http://schemas.openxmlformats.org/drawingml/2006/main" xmlns:r="http://schemas.openxmlformats.org/officeDocument/2006/relationships" xmlns:p="http://schemas.openxmlformats.org/presentationml/2006/main">
  <p:tag name="ANGLE" val="4"/>
</p:tagLst>
</file>

<file path=ppt/tags/tag158.xml><?xml version="1.0" encoding="utf-8"?>
<p:tagLst xmlns:a="http://schemas.openxmlformats.org/drawingml/2006/main" xmlns:r="http://schemas.openxmlformats.org/officeDocument/2006/relationships" xmlns:p="http://schemas.openxmlformats.org/presentationml/2006/main">
  <p:tag name="ANGLE" val="4"/>
</p:tagLst>
</file>

<file path=ppt/tags/tag159.xml><?xml version="1.0" encoding="utf-8"?>
<p:tagLst xmlns:a="http://schemas.openxmlformats.org/drawingml/2006/main" xmlns:r="http://schemas.openxmlformats.org/officeDocument/2006/relationships" xmlns:p="http://schemas.openxmlformats.org/presentationml/2006/main">
  <p:tag name="ANGLE" val="3"/>
</p:tagLst>
</file>

<file path=ppt/tags/tag16.xml><?xml version="1.0" encoding="utf-8"?>
<p:tagLst xmlns:a="http://schemas.openxmlformats.org/drawingml/2006/main" xmlns:r="http://schemas.openxmlformats.org/officeDocument/2006/relationships" xmlns:p="http://schemas.openxmlformats.org/presentationml/2006/main">
  <p:tag name="ANGLE" val="5"/>
</p:tagLst>
</file>

<file path=ppt/tags/tag160.xml><?xml version="1.0" encoding="utf-8"?>
<p:tagLst xmlns:a="http://schemas.openxmlformats.org/drawingml/2006/main" xmlns:r="http://schemas.openxmlformats.org/officeDocument/2006/relationships" xmlns:p="http://schemas.openxmlformats.org/presentationml/2006/main">
  <p:tag name="ANGLE" val="3"/>
</p:tagLst>
</file>

<file path=ppt/tags/tag161.xml><?xml version="1.0" encoding="utf-8"?>
<p:tagLst xmlns:a="http://schemas.openxmlformats.org/drawingml/2006/main" xmlns:r="http://schemas.openxmlformats.org/officeDocument/2006/relationships" xmlns:p="http://schemas.openxmlformats.org/presentationml/2006/main">
  <p:tag name="ANGLE" val="2"/>
</p:tagLst>
</file>

<file path=ppt/tags/tag162.xml><?xml version="1.0" encoding="utf-8"?>
<p:tagLst xmlns:a="http://schemas.openxmlformats.org/drawingml/2006/main" xmlns:r="http://schemas.openxmlformats.org/officeDocument/2006/relationships" xmlns:p="http://schemas.openxmlformats.org/presentationml/2006/main">
  <p:tag name="ANGLE" val="2"/>
</p:tagLst>
</file>

<file path=ppt/tags/tag163.xml><?xml version="1.0" encoding="utf-8"?>
<p:tagLst xmlns:a="http://schemas.openxmlformats.org/drawingml/2006/main" xmlns:r="http://schemas.openxmlformats.org/officeDocument/2006/relationships" xmlns:p="http://schemas.openxmlformats.org/presentationml/2006/main">
  <p:tag name="ANGLE" val="1"/>
</p:tagLst>
</file>

<file path=ppt/tags/tag164.xml><?xml version="1.0" encoding="utf-8"?>
<p:tagLst xmlns:a="http://schemas.openxmlformats.org/drawingml/2006/main" xmlns:r="http://schemas.openxmlformats.org/officeDocument/2006/relationships" xmlns:p="http://schemas.openxmlformats.org/presentationml/2006/main">
  <p:tag name="ANGLE" val="1"/>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Kcd9z.T0ityQiOhevFTgFQ"/>
</p:tagLst>
</file>

<file path=ppt/tags/tag167.xml><?xml version="1.0" encoding="utf-8"?>
<p:tagLst xmlns:a="http://schemas.openxmlformats.org/drawingml/2006/main" xmlns:r="http://schemas.openxmlformats.org/officeDocument/2006/relationships" xmlns:p="http://schemas.openxmlformats.org/presentationml/2006/main">
  <p:tag name="SHAPENAME" val="LogoImage"/>
</p:tagLst>
</file>

<file path=ppt/tags/tag168.xml><?xml version="1.0" encoding="utf-8"?>
<p:tagLst xmlns:a="http://schemas.openxmlformats.org/drawingml/2006/main" xmlns:r="http://schemas.openxmlformats.org/officeDocument/2006/relationships" xmlns:p="http://schemas.openxmlformats.org/presentationml/2006/main">
  <p:tag name="SHAPENAME" val="ClientLogo"/>
</p:tagLst>
</file>

<file path=ppt/tags/tag169.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7.xml><?xml version="1.0" encoding="utf-8"?>
<p:tagLst xmlns:a="http://schemas.openxmlformats.org/drawingml/2006/main" xmlns:r="http://schemas.openxmlformats.org/officeDocument/2006/relationships" xmlns:p="http://schemas.openxmlformats.org/presentationml/2006/main">
  <p:tag name="ANGLE" val="4"/>
</p:tagLst>
</file>

<file path=ppt/tags/tag170.xml><?xml version="1.0" encoding="utf-8"?>
<p:tagLst xmlns:a="http://schemas.openxmlformats.org/drawingml/2006/main" xmlns:r="http://schemas.openxmlformats.org/officeDocument/2006/relationships" xmlns:p="http://schemas.openxmlformats.org/presentationml/2006/main">
  <p:tag name="SHAPENAME" val="Subtitle"/>
</p:tagLst>
</file>

<file path=ppt/tags/tag171.xml><?xml version="1.0" encoding="utf-8"?>
<p:tagLst xmlns:a="http://schemas.openxmlformats.org/drawingml/2006/main" xmlns:r="http://schemas.openxmlformats.org/officeDocument/2006/relationships" xmlns:p="http://schemas.openxmlformats.org/presentationml/2006/main">
  <p:tag name="SHAPENAME" val="Title"/>
</p:tagLst>
</file>

<file path=ppt/tags/tag172.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ZkG5iHMTSC2mGhtG.mpRUA"/>
</p:tagLst>
</file>

<file path=ppt/tags/tag17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6.xml><?xml version="1.0" encoding="utf-8"?>
<p:tagLst xmlns:a="http://schemas.openxmlformats.org/drawingml/2006/main" xmlns:r="http://schemas.openxmlformats.org/officeDocument/2006/relationships" xmlns:p="http://schemas.openxmlformats.org/presentationml/2006/main">
  <p:tag name="SHAPENAME" val="5. Source"/>
</p:tagLst>
</file>

<file path=ppt/tags/tag17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7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xml><?xml version="1.0" encoding="utf-8"?>
<p:tagLst xmlns:a="http://schemas.openxmlformats.org/drawingml/2006/main" xmlns:r="http://schemas.openxmlformats.org/officeDocument/2006/relationships" xmlns:p="http://schemas.openxmlformats.org/presentationml/2006/main">
  <p:tag name="ANGLE" val="4"/>
</p:tagLst>
</file>

<file path=ppt/tags/tag18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2.xml><?xml version="1.0" encoding="utf-8"?>
<p:tagLst xmlns:a="http://schemas.openxmlformats.org/drawingml/2006/main" xmlns:r="http://schemas.openxmlformats.org/officeDocument/2006/relationships" xmlns:p="http://schemas.openxmlformats.org/presentationml/2006/main">
  <p:tag name="SHAPENAME" val="5. Source"/>
</p:tagLst>
</file>

<file path=ppt/tags/tag18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6.xml><?xml version="1.0" encoding="utf-8"?>
<p:tagLst xmlns:a="http://schemas.openxmlformats.org/drawingml/2006/main" xmlns:r="http://schemas.openxmlformats.org/officeDocument/2006/relationships" xmlns:p="http://schemas.openxmlformats.org/presentationml/2006/main">
  <p:tag name="SHAPENAME" val="5. Source"/>
</p:tagLst>
</file>

<file path=ppt/tags/tag18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zsZQyKFgCFD5XAZPv3AWBQ"/>
</p:tagLst>
</file>

<file path=ppt/tags/tag19.xml><?xml version="1.0" encoding="utf-8"?>
<p:tagLst xmlns:a="http://schemas.openxmlformats.org/drawingml/2006/main" xmlns:r="http://schemas.openxmlformats.org/officeDocument/2006/relationships" xmlns:p="http://schemas.openxmlformats.org/presentationml/2006/main">
  <p:tag name="ANGLE" val="3"/>
</p:tagLst>
</file>

<file path=ppt/tags/tag19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2.xml><?xml version="1.0" encoding="utf-8"?>
<p:tagLst xmlns:a="http://schemas.openxmlformats.org/drawingml/2006/main" xmlns:r="http://schemas.openxmlformats.org/officeDocument/2006/relationships" xmlns:p="http://schemas.openxmlformats.org/presentationml/2006/main">
  <p:tag name="SHAPENAME" val="5. Source"/>
</p:tagLst>
</file>

<file path=ppt/tags/tag19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Yh.LyJP9Ef7CM8T6PUBqdw"/>
</p:tagLst>
</file>

<file path=ppt/tags/tag19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7.xml><?xml version="1.0" encoding="utf-8"?>
<p:tagLst xmlns:a="http://schemas.openxmlformats.org/drawingml/2006/main" xmlns:r="http://schemas.openxmlformats.org/officeDocument/2006/relationships" xmlns:p="http://schemas.openxmlformats.org/presentationml/2006/main">
  <p:tag name="SHAPENAME" val="3. Subtitle"/>
</p:tagLst>
</file>

<file path=ppt/tags/tag19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9.xml><?xml version="1.0" encoding="utf-8"?>
<p:tagLst xmlns:a="http://schemas.openxmlformats.org/drawingml/2006/main" xmlns:r="http://schemas.openxmlformats.org/officeDocument/2006/relationships" xmlns:p="http://schemas.openxmlformats.org/presentationml/2006/main">
  <p:tag name="SHAPENAME" val="5. Sourc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NGLE" val="3"/>
</p:tagLst>
</file>

<file path=ppt/tags/tag20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aJMKD2AQ9e77MMhub83YA"/>
</p:tagLst>
</file>

<file path=ppt/tags/tag203.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0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0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06.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07.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0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0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1.xml><?xml version="1.0" encoding="utf-8"?>
<p:tagLst xmlns:a="http://schemas.openxmlformats.org/drawingml/2006/main" xmlns:r="http://schemas.openxmlformats.org/officeDocument/2006/relationships" xmlns:p="http://schemas.openxmlformats.org/presentationml/2006/main">
  <p:tag name="ANGLE" val="2"/>
</p:tagLst>
</file>

<file path=ppt/tags/tag21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11.xml><?xml version="1.0" encoding="utf-8"?>
<p:tagLst xmlns:a="http://schemas.openxmlformats.org/drawingml/2006/main" xmlns:r="http://schemas.openxmlformats.org/officeDocument/2006/relationships" xmlns:p="http://schemas.openxmlformats.org/presentationml/2006/main">
  <p:tag name="SHAPENAME" val="3. Subtitle"/>
</p:tagLst>
</file>

<file path=ppt/tags/tag212.xml><?xml version="1.0" encoding="utf-8"?>
<p:tagLst xmlns:a="http://schemas.openxmlformats.org/drawingml/2006/main" xmlns:r="http://schemas.openxmlformats.org/officeDocument/2006/relationships" xmlns:p="http://schemas.openxmlformats.org/presentationml/2006/main">
  <p:tag name="SHAPENAME" val="5. Source"/>
</p:tagLst>
</file>

<file path=ppt/tags/tag21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7P6iKZZoTDSflm.OoOVoMA"/>
</p:tagLst>
</file>

<file path=ppt/tags/tag216.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1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1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19.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2.xml><?xml version="1.0" encoding="utf-8"?>
<p:tagLst xmlns:a="http://schemas.openxmlformats.org/drawingml/2006/main" xmlns:r="http://schemas.openxmlformats.org/officeDocument/2006/relationships" xmlns:p="http://schemas.openxmlformats.org/presentationml/2006/main">
  <p:tag name="ANGLE" val="2"/>
</p:tagLst>
</file>

<file path=ppt/tags/tag220.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2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2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2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24.xml><?xml version="1.0" encoding="utf-8"?>
<p:tagLst xmlns:a="http://schemas.openxmlformats.org/drawingml/2006/main" xmlns:r="http://schemas.openxmlformats.org/officeDocument/2006/relationships" xmlns:p="http://schemas.openxmlformats.org/presentationml/2006/main">
  <p:tag name="SHAPENAME" val="3. Subtitle"/>
</p:tagLst>
</file>

<file path=ppt/tags/tag225.xml><?xml version="1.0" encoding="utf-8"?>
<p:tagLst xmlns:a="http://schemas.openxmlformats.org/drawingml/2006/main" xmlns:r="http://schemas.openxmlformats.org/officeDocument/2006/relationships" xmlns:p="http://schemas.openxmlformats.org/presentationml/2006/main">
  <p:tag name="SHAPENAME" val="5. Source"/>
</p:tagLst>
</file>

<file path=ppt/tags/tag22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1LRCzsv.ik_t3bs5QJ6VLg"/>
</p:tagLst>
</file>

<file path=ppt/tags/tag229.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3.xml><?xml version="1.0" encoding="utf-8"?>
<p:tagLst xmlns:a="http://schemas.openxmlformats.org/drawingml/2006/main" xmlns:r="http://schemas.openxmlformats.org/officeDocument/2006/relationships" xmlns:p="http://schemas.openxmlformats.org/presentationml/2006/main">
  <p:tag name="ANGLE" val="1"/>
</p:tagLst>
</file>

<file path=ppt/tags/tag23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3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3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3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3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3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36.xml><?xml version="1.0" encoding="utf-8"?>
<p:tagLst xmlns:a="http://schemas.openxmlformats.org/drawingml/2006/main" xmlns:r="http://schemas.openxmlformats.org/officeDocument/2006/relationships" xmlns:p="http://schemas.openxmlformats.org/presentationml/2006/main">
  <p:tag name="SHAPENAME" val="5. Source"/>
</p:tagLst>
</file>

<file path=ppt/tags/tag23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38.xml><?xml version="1.0" encoding="utf-8"?>
<p:tagLst xmlns:a="http://schemas.openxmlformats.org/drawingml/2006/main" xmlns:r="http://schemas.openxmlformats.org/officeDocument/2006/relationships" xmlns:p="http://schemas.openxmlformats.org/presentationml/2006/main">
  <p:tag name="SHAPENAME" val="3. Subtitle"/>
</p:tagLst>
</file>

<file path=ppt/tags/tag23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4.xml><?xml version="1.0" encoding="utf-8"?>
<p:tagLst xmlns:a="http://schemas.openxmlformats.org/drawingml/2006/main" xmlns:r="http://schemas.openxmlformats.org/officeDocument/2006/relationships" xmlns:p="http://schemas.openxmlformats.org/presentationml/2006/main">
  <p:tag name="ANGLE" val="1"/>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242.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4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4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5.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46.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47.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4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49.xml><?xml version="1.0" encoding="utf-8"?>
<p:tagLst xmlns:a="http://schemas.openxmlformats.org/drawingml/2006/main" xmlns:r="http://schemas.openxmlformats.org/officeDocument/2006/relationships" xmlns:p="http://schemas.openxmlformats.org/presentationml/2006/main">
  <p:tag name="SHAPENAME" val="5. Sourc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51.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jPpd5uKiKgbfSxqQQ0aBGA"/>
</p:tagLst>
</file>

<file path=ppt/tags/tag25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5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5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5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5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26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6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62.xml><?xml version="1.0" encoding="utf-8"?>
<p:tagLst xmlns:a="http://schemas.openxmlformats.org/drawingml/2006/main" xmlns:r="http://schemas.openxmlformats.org/officeDocument/2006/relationships" xmlns:p="http://schemas.openxmlformats.org/presentationml/2006/main">
  <p:tag name="SHAPENAME" val="5. Source"/>
</p:tagLst>
</file>

<file path=ppt/tags/tag26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4.xml><?xml version="1.0" encoding="utf-8"?>
<p:tagLst xmlns:a="http://schemas.openxmlformats.org/drawingml/2006/main" xmlns:r="http://schemas.openxmlformats.org/officeDocument/2006/relationships" xmlns:p="http://schemas.openxmlformats.org/presentationml/2006/main">
  <p:tag name="SHAPENAME" val="3. Subtitle"/>
</p:tagLst>
</file>

<file path=ppt/tags/tag26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PFw0tr2VymfPrG.nUcDKQ"/>
</p:tagLst>
</file>

<file path=ppt/tags/tag268.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6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7.xml><?xml version="1.0" encoding="utf-8"?>
<p:tagLst xmlns:a="http://schemas.openxmlformats.org/drawingml/2006/main" xmlns:r="http://schemas.openxmlformats.org/officeDocument/2006/relationships" xmlns:p="http://schemas.openxmlformats.org/presentationml/2006/main">
  <p:tag name="SHAPENAME" val="LogoImage"/>
</p:tagLst>
</file>

<file path=ppt/tags/tag27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71.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72.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7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7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75.xml><?xml version="1.0" encoding="utf-8"?>
<p:tagLst xmlns:a="http://schemas.openxmlformats.org/drawingml/2006/main" xmlns:r="http://schemas.openxmlformats.org/officeDocument/2006/relationships" xmlns:p="http://schemas.openxmlformats.org/presentationml/2006/main">
  <p:tag name="SHAPENAME" val="5. Source"/>
</p:tagLst>
</file>

<file path=ppt/tags/tag27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7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7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SHAPENAME" val="ClientLogo"/>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281.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8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8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84.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85.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86.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87.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88.xml><?xml version="1.0" encoding="utf-8"?>
<p:tagLst xmlns:a="http://schemas.openxmlformats.org/drawingml/2006/main" xmlns:r="http://schemas.openxmlformats.org/officeDocument/2006/relationships" xmlns:p="http://schemas.openxmlformats.org/presentationml/2006/main">
  <p:tag name="SHAPENAME" val="5. Source"/>
</p:tagLst>
</file>

<file path=ppt/tags/tag28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90.xml><?xml version="1.0" encoding="utf-8"?>
<p:tagLst xmlns:a="http://schemas.openxmlformats.org/drawingml/2006/main" xmlns:r="http://schemas.openxmlformats.org/officeDocument/2006/relationships" xmlns:p="http://schemas.openxmlformats.org/presentationml/2006/main">
  <p:tag name="SHAPENAME" val="3. Subtitle"/>
</p:tagLst>
</file>

<file path=ppt/tags/tag29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294.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9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9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97.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98.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9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SUb1LmWUTH66PHUHOGMc5A"/>
</p:tagLst>
</file>

<file path=ppt/tags/tag30.xml><?xml version="1.0" encoding="utf-8"?>
<p:tagLst xmlns:a="http://schemas.openxmlformats.org/drawingml/2006/main" xmlns:r="http://schemas.openxmlformats.org/officeDocument/2006/relationships" xmlns:p="http://schemas.openxmlformats.org/presentationml/2006/main">
  <p:tag name="SHAPENAME" val="Subtitle"/>
</p:tagLst>
</file>

<file path=ppt/tags/tag30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301.xml><?xml version="1.0" encoding="utf-8"?>
<p:tagLst xmlns:a="http://schemas.openxmlformats.org/drawingml/2006/main" xmlns:r="http://schemas.openxmlformats.org/officeDocument/2006/relationships" xmlns:p="http://schemas.openxmlformats.org/presentationml/2006/main">
  <p:tag name="SHAPENAME" val="5. Source"/>
</p:tagLst>
</file>

<file path=ppt/tags/tag30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03.xml><?xml version="1.0" encoding="utf-8"?>
<p:tagLst xmlns:a="http://schemas.openxmlformats.org/drawingml/2006/main" xmlns:r="http://schemas.openxmlformats.org/officeDocument/2006/relationships" xmlns:p="http://schemas.openxmlformats.org/presentationml/2006/main">
  <p:tag name="SHAPENAME" val="3. Subtitle"/>
</p:tagLst>
</file>

<file path=ppt/tags/tag30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05.xml><?xml version="1.0" encoding="utf-8"?>
<p:tagLst xmlns:a="http://schemas.openxmlformats.org/drawingml/2006/main" xmlns:r="http://schemas.openxmlformats.org/officeDocument/2006/relationships" xmlns:p="http://schemas.openxmlformats.org/presentationml/2006/main">
  <p:tag name="SHAPENAME" val="BottomLine"/>
</p:tagLst>
</file>

<file path=ppt/tags/tag306.xml><?xml version="1.0" encoding="utf-8"?>
<p:tagLst xmlns:a="http://schemas.openxmlformats.org/drawingml/2006/main" xmlns:r="http://schemas.openxmlformats.org/officeDocument/2006/relationships" xmlns:p="http://schemas.openxmlformats.org/presentationml/2006/main">
  <p:tag name="SHAPENAME" val="TopLine"/>
</p:tagLst>
</file>

<file path=ppt/tags/tag30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0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0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1.xml><?xml version="1.0" encoding="utf-8"?>
<p:tagLst xmlns:a="http://schemas.openxmlformats.org/drawingml/2006/main" xmlns:r="http://schemas.openxmlformats.org/officeDocument/2006/relationships" xmlns:p="http://schemas.openxmlformats.org/presentationml/2006/main">
  <p:tag name="SHAPENAME" val="Title"/>
</p:tagLst>
</file>

<file path=ppt/tags/tag310.xml><?xml version="1.0" encoding="utf-8"?>
<p:tagLst xmlns:a="http://schemas.openxmlformats.org/drawingml/2006/main" xmlns:r="http://schemas.openxmlformats.org/officeDocument/2006/relationships" xmlns:p="http://schemas.openxmlformats.org/presentationml/2006/main">
  <p:tag name="SHAPENAME" val="5. Source"/>
</p:tagLst>
</file>

<file path=ppt/tags/tag31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1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4.xml><?xml version="1.0" encoding="utf-8"?>
<p:tagLst xmlns:a="http://schemas.openxmlformats.org/drawingml/2006/main" xmlns:r="http://schemas.openxmlformats.org/officeDocument/2006/relationships" xmlns:p="http://schemas.openxmlformats.org/presentationml/2006/main">
  <p:tag name="SHAPENAME" val="5. Source"/>
</p:tagLst>
</file>

<file path=ppt/tags/tag31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SHAPENAME" val="LogoImage"/>
</p:tagLst>
</file>

<file path=ppt/tags/tag318.xml><?xml version="1.0" encoding="utf-8"?>
<p:tagLst xmlns:a="http://schemas.openxmlformats.org/drawingml/2006/main" xmlns:r="http://schemas.openxmlformats.org/officeDocument/2006/relationships" xmlns:p="http://schemas.openxmlformats.org/presentationml/2006/main">
  <p:tag name="SHAPENAME" val="5. Sourc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dYhlT7lGQomWkE8tnMs3lw"/>
</p:tagLst>
</file>

<file path=ppt/tags/tag321.xml><?xml version="1.0" encoding="utf-8"?>
<p:tagLst xmlns:a="http://schemas.openxmlformats.org/drawingml/2006/main" xmlns:r="http://schemas.openxmlformats.org/officeDocument/2006/relationships" xmlns:p="http://schemas.openxmlformats.org/presentationml/2006/main">
  <p:tag name="SHAPENAME" val="ClientLogo"/>
</p:tagLst>
</file>

<file path=ppt/tags/tag322.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323.xml><?xml version="1.0" encoding="utf-8"?>
<p:tagLst xmlns:a="http://schemas.openxmlformats.org/drawingml/2006/main" xmlns:r="http://schemas.openxmlformats.org/officeDocument/2006/relationships" xmlns:p="http://schemas.openxmlformats.org/presentationml/2006/main">
  <p:tag name="SHAPENAME" val="Subtitle"/>
</p:tagLst>
</file>

<file path=ppt/tags/tag324.xml><?xml version="1.0" encoding="utf-8"?>
<p:tagLst xmlns:a="http://schemas.openxmlformats.org/drawingml/2006/main" xmlns:r="http://schemas.openxmlformats.org/officeDocument/2006/relationships" xmlns:p="http://schemas.openxmlformats.org/presentationml/2006/main">
  <p:tag name="SHAPENAME" val="Titl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58aEULAlytEmoKDPnzJ1pA"/>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32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2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ECXpper1Es.bFXmZVU0RcA"/>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ZPzQpYKdVJavVlwavtOAjQ"/>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vBw9gqLTHmTYuedmUrkPng"/>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P6YTjK_9R8Ffe4b35igDlA"/>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CkR_n5m4PRwyPDCUzEpKyg"/>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CkR_n5m4PRwyPDCUzEpKyg"/>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CkR_n5m4PRwyPDCUzEpKy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CkR_n5m4PRwyPDCUzEpKyg"/>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CkR_n5m4PRwyPDCUzEpKyg"/>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CkR_n5m4PRwyPDCUzEpKyg"/>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CkR_n5m4PRwyPDCUzEpKyg"/>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CkR_n5m4PRwyPDCUzEpKyg"/>
</p:tagLst>
</file>

<file path=ppt/tags/tag3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CkR_n5m4PRwyPDCUzEpKyg"/>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CkR_n5m4PRwyPDCUzEpKyg"/>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CkR_n5m4PRwyPDCUzEpKyg"/>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CkR_n5m4PRwyPDCUzEpKyg"/>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CkR_n5m4PRwyPDCUzEpKyg"/>
</p:tagLst>
</file>

<file path=ppt/tags/tag3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CkR_n5m4PRwyPDCUzEpKyg"/>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CkR_n5m4PRwyPDCUzEpKyg"/>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CkR_n5m4PRwyPDCUzEpKyg"/>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CkR_n5m4PRwyPDCUzEpKyg"/>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58aEULAlytEmoKDPnzJ1pA"/>
</p:tagLst>
</file>

<file path=ppt/tags/tag37.xml><?xml version="1.0" encoding="utf-8"?>
<p:tagLst xmlns:a="http://schemas.openxmlformats.org/drawingml/2006/main" xmlns:r="http://schemas.openxmlformats.org/officeDocument/2006/relationships" xmlns:p="http://schemas.openxmlformats.org/presentationml/2006/main">
  <p:tag name="SHAPENAME" val="5. Source"/>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37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7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ECXpper1Es.bFXmZVU0RcA"/>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DnCGk2stb8bF4xkzdW_mvw"/>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N8RLexBoyYyrGfUN6Vdmdg"/>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9Te_YHsQsN6ts2qf5DNXLA"/>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ru.7ChjuGwACTYoONSD_Eg"/>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ru.7ChjuGwACTYoONSD_Eg"/>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ru.7ChjuGwACTYoONSD_Eg"/>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ru.7ChjuGwACTYoONSD_Eg"/>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ru.7ChjuGwACTYoONSD_Eg"/>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ru.7ChjuGwACTYoONSD_Eg"/>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SHAPENAME" val="3. Subtitle"/>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ru.7ChjuGwACTYoONSD_Eg"/>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ru.7ChjuGwACTYoONSD_Eg"/>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ru.7ChjuGwACTYoONSD_Eg"/>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ru.7ChjuGwACTYoONSD_Eg"/>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ru.7ChjuGwACTYoONSD_Eg"/>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4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58aEULAlytEmoKDPnzJ1pA"/>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40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0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ECXpper1Es.bFXmZVU0RcA"/>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DnCGk2stb8bF4xkzdW_mvw"/>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OK6xEv6j6kl7mqH9pZp5pg"/>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8eNSmjRz1q4uq7dlQB3AGQ"/>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CaJhYiezj.iLuup6YrF2qA"/>
</p:tagLst>
</file>

<file path=ppt/tags/tag4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CaJhYiezj.iLuup6YrF2qA"/>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CaJhYiezj.iLuup6YrF2qA"/>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CaJhYiezj.iLuup6YrF2qA"/>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CaJhYiezj.iLuup6YrF2qA"/>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CaJhYiezj.iLuup6YrF2qA"/>
</p:tagLst>
</file>

<file path=ppt/tags/tag42.xml><?xml version="1.0" encoding="utf-8"?>
<p:tagLst xmlns:a="http://schemas.openxmlformats.org/drawingml/2006/main" xmlns:r="http://schemas.openxmlformats.org/officeDocument/2006/relationships" xmlns:p="http://schemas.openxmlformats.org/presentationml/2006/main">
  <p:tag name="SHAPENAME" val="5. Source"/>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CaJhYiezj.iLuup6YrF2qA"/>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CaJhYiezj.iLuup6YrF2qA"/>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CaJhYiezj.iLuup6YrF2qA"/>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CaJhYiezj.iLuup6YrF2qA"/>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CaJhYiezj.iLuup6YrF2qA"/>
</p:tagLst>
</file>

<file path=ppt/tags/tag4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CaJhYiezj.iLuup6YrF2qA"/>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CaJhYiezj.iLuup6YrF2qA"/>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tCaJhYiezj.iLuup6YrF2qA"/>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tCaJhYiezj.iLuup6YrF2qA"/>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tCaJhYiezj.iLuup6YrF2qA"/>
</p:tagLst>
</file>

<file path=ppt/tags/tag4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CaJhYiezj.iLuup6YrF2qA"/>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tCaJhYiezj.iLuup6YrF2qA"/>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tCaJhYiezj.iLuup6YrF2qA"/>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t58aEULAlytEmoKDPnzJ1pA"/>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44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5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ECXpper1Es.bFXmZVU0RcA"/>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DnCGk2stb8bF4xkzdW_mvw"/>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OK6xEv6j6kl7mqH9pZp5pg"/>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n4AojgyzYoZUn6Pr1SjH3Q"/>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Tll1pyuEKePHSAhF2lCbKw"/>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Tll1pyuEKePHSAhF2lCbKw"/>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SHAPENAME" val="5. Source"/>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Tll1pyuEKePHSAhF2lCbKw"/>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Tll1pyuEKePHSAhF2lCbKw"/>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Tll1pyuEKePHSAhF2lCbKw"/>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tTll1pyuEKePHSAhF2lCbKw"/>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tTll1pyuEKePHSAhF2lCbKw"/>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tTll1pyuEKePHSAhF2lCbKw"/>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tTll1pyuEKePHSAhF2lCbKw"/>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tTll1pyuEKePHSAhF2lCbKw"/>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tTll1pyuEKePHSAhF2lCbKw"/>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tTll1pyuEKePHSAhF2lCbKw"/>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tTll1pyuEKePHSAhF2lCbKw"/>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tTll1pyuEKePHSAhF2lCbKw"/>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tTll1pyuEKePHSAhF2lCbKw"/>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tTll1pyuEKePHSAhF2lCbKw"/>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tTll1pyuEKePHSAhF2lCbKw"/>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unuZ.dr0dtPKYSWmGw_6Yg"/>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tTll1pyuEKePHSAhF2lCbKw"/>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tTll1pyuEKePHSAhF2lCbKw"/>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tTll1pyuEKePHSAhF2lCbKw"/>
</p:tagLst>
</file>

<file path=ppt/tags/tag5.xml><?xml version="1.0" encoding="utf-8"?>
<p:tagLst xmlns:a="http://schemas.openxmlformats.org/drawingml/2006/main" xmlns:r="http://schemas.openxmlformats.org/officeDocument/2006/relationships" xmlns:p="http://schemas.openxmlformats.org/presentationml/2006/main">
  <p:tag name="SHAPENAME" val="BottomLine"/>
</p:tagLst>
</file>

<file path=ppt/tags/tag5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2.xml><?xml version="1.0" encoding="utf-8"?>
<p:tagLst xmlns:a="http://schemas.openxmlformats.org/drawingml/2006/main" xmlns:r="http://schemas.openxmlformats.org/officeDocument/2006/relationships" xmlns:p="http://schemas.openxmlformats.org/presentationml/2006/main">
  <p:tag name="SHAPENAME" val="5. Source"/>
</p:tagLst>
</file>

<file path=ppt/tags/tag5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rUQibaDMIQaIJXCExx3CSg"/>
</p:tagLst>
</file>

<file path=ppt/tags/tag5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7.xml><?xml version="1.0" encoding="utf-8"?>
<p:tagLst xmlns:a="http://schemas.openxmlformats.org/drawingml/2006/main" xmlns:r="http://schemas.openxmlformats.org/officeDocument/2006/relationships" xmlns:p="http://schemas.openxmlformats.org/presentationml/2006/main">
  <p:tag name="SHAPENAME" val="3. Subtitle"/>
</p:tagLst>
</file>

<file path=ppt/tags/tag5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9.xml><?xml version="1.0" encoding="utf-8"?>
<p:tagLst xmlns:a="http://schemas.openxmlformats.org/drawingml/2006/main" xmlns:r="http://schemas.openxmlformats.org/officeDocument/2006/relationships" xmlns:p="http://schemas.openxmlformats.org/presentationml/2006/main">
  <p:tag name="SHAPENAME" val="5. Source"/>
</p:tagLst>
</file>

<file path=ppt/tags/tag6.xml><?xml version="1.0" encoding="utf-8"?>
<p:tagLst xmlns:a="http://schemas.openxmlformats.org/drawingml/2006/main" xmlns:r="http://schemas.openxmlformats.org/officeDocument/2006/relationships" xmlns:p="http://schemas.openxmlformats.org/presentationml/2006/main">
  <p:tag name="SHAPENAME" val="TopLine"/>
</p:tagLst>
</file>

<file path=ppt/tags/tag6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2e.WNeMwRPaNOv4PeDFU5Q"/>
</p:tagLst>
</file>

<file path=ppt/tags/tag6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6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6.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67.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6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6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7.xml><?xml version="1.0" encoding="utf-8"?>
<p:tagLst xmlns:a="http://schemas.openxmlformats.org/drawingml/2006/main" xmlns:r="http://schemas.openxmlformats.org/officeDocument/2006/relationships" xmlns:p="http://schemas.openxmlformats.org/presentationml/2006/main">
  <p:tag name="SHAPENAME" val="4. Footnote"/>
</p:tagLst>
</file>

<file path=ppt/tags/tag7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1.xml><?xml version="1.0" encoding="utf-8"?>
<p:tagLst xmlns:a="http://schemas.openxmlformats.org/drawingml/2006/main" xmlns:r="http://schemas.openxmlformats.org/officeDocument/2006/relationships" xmlns:p="http://schemas.openxmlformats.org/presentationml/2006/main">
  <p:tag name="SHAPENAME" val="3. Subtitle"/>
</p:tagLst>
</file>

<file path=ppt/tags/tag72.xml><?xml version="1.0" encoding="utf-8"?>
<p:tagLst xmlns:a="http://schemas.openxmlformats.org/drawingml/2006/main" xmlns:r="http://schemas.openxmlformats.org/officeDocument/2006/relationships" xmlns:p="http://schemas.openxmlformats.org/presentationml/2006/main">
  <p:tag name="SHAPENAME" val="5. Source"/>
</p:tagLst>
</file>

<file path=ppt/tags/tag7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vkXdkIixRi6Hs.rBsPur2w"/>
</p:tagLst>
</file>

<file path=ppt/tags/tag7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7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7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9.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0.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8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8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8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4.xml><?xml version="1.0" encoding="utf-8"?>
<p:tagLst xmlns:a="http://schemas.openxmlformats.org/drawingml/2006/main" xmlns:r="http://schemas.openxmlformats.org/officeDocument/2006/relationships" xmlns:p="http://schemas.openxmlformats.org/presentationml/2006/main">
  <p:tag name="SHAPENAME" val="3. Subtitle"/>
</p:tagLst>
</file>

<file path=ppt/tags/tag85.xml><?xml version="1.0" encoding="utf-8"?>
<p:tagLst xmlns:a="http://schemas.openxmlformats.org/drawingml/2006/main" xmlns:r="http://schemas.openxmlformats.org/officeDocument/2006/relationships" xmlns:p="http://schemas.openxmlformats.org/presentationml/2006/main">
  <p:tag name="SHAPENAME" val="5. Source"/>
</p:tagLst>
</file>

<file path=ppt/tags/tag8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8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xml><?xml version="1.0" encoding="utf-8"?>
<p:tagLst xmlns:a="http://schemas.openxmlformats.org/drawingml/2006/main" xmlns:r="http://schemas.openxmlformats.org/officeDocument/2006/relationships" xmlns:p="http://schemas.openxmlformats.org/presentationml/2006/main">
  <p:tag name="SHAPENAME" val="Grid"/>
</p:tagLst>
</file>

<file path=ppt/tags/tag9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9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9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9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9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96.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97.xml><?xml version="1.0" encoding="utf-8"?>
<p:tagLst xmlns:a="http://schemas.openxmlformats.org/drawingml/2006/main" xmlns:r="http://schemas.openxmlformats.org/officeDocument/2006/relationships" xmlns:p="http://schemas.openxmlformats.org/presentationml/2006/main">
  <p:tag name="SHAPENAME" val="5. Source"/>
</p:tagLst>
</file>

<file path=ppt/tags/tag9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9.xml><?xml version="1.0" encoding="utf-8"?>
<p:tagLst xmlns:a="http://schemas.openxmlformats.org/drawingml/2006/main" xmlns:r="http://schemas.openxmlformats.org/officeDocument/2006/relationships" xmlns:p="http://schemas.openxmlformats.org/presentationml/2006/main">
  <p:tag name="SHAPENAME" val="2. Slide Title"/>
</p:tagLst>
</file>

<file path=ppt/theme/theme1.xml><?xml version="1.0" encoding="utf-8"?>
<a:theme xmlns:a="http://schemas.openxmlformats.org/drawingml/2006/main" name="White">
  <a:themeElements>
    <a:clrScheme name="Custom 10">
      <a:dk1>
        <a:srgbClr val="000000"/>
      </a:dk1>
      <a:lt1>
        <a:srgbClr val="FFFFFF"/>
      </a:lt1>
      <a:dk2>
        <a:srgbClr val="FFFFFF"/>
      </a:dk2>
      <a:lt2>
        <a:srgbClr val="FFFFFF"/>
      </a:lt2>
      <a:accent1>
        <a:srgbClr val="051C2C"/>
      </a:accent1>
      <a:accent2>
        <a:srgbClr val="00A9F4"/>
      </a:accent2>
      <a:accent3>
        <a:srgbClr val="2251FF"/>
      </a:accent3>
      <a:accent4>
        <a:srgbClr val="AAE6F0"/>
      </a:accent4>
      <a:accent5>
        <a:srgbClr val="3C96B4"/>
      </a:accent5>
      <a:accent6>
        <a:srgbClr val="AFC3FF"/>
      </a:accent6>
      <a:hlink>
        <a:srgbClr val="1F40E6"/>
      </a:hlink>
      <a:folHlink>
        <a:srgbClr val="8C5AC8"/>
      </a:folHlink>
    </a:clrScheme>
    <a:fontScheme name="Whit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White">
        <a:dk1>
          <a:srgbClr val="000000"/>
        </a:dk1>
        <a:lt1>
          <a:srgbClr val="FFFFFF"/>
        </a:lt1>
        <a:dk2>
          <a:srgbClr val="FFFFFF"/>
        </a:dk2>
        <a:lt2>
          <a:srgbClr val="FFFFFF"/>
        </a:lt2>
        <a:accent1>
          <a:srgbClr val="051C2C"/>
        </a:accent1>
        <a:accent2>
          <a:srgbClr val="00A9F4"/>
        </a:accent2>
        <a:accent3>
          <a:srgbClr val="1F40E6"/>
        </a:accent3>
        <a:accent4>
          <a:srgbClr val="AAE6F0"/>
        </a:accent4>
        <a:accent5>
          <a:srgbClr val="3C96B4"/>
        </a:accent5>
        <a:accent6>
          <a:srgbClr val="AFC3FF"/>
        </a:accent6>
        <a:hlink>
          <a:srgbClr val="1F40E6"/>
        </a:hlink>
        <a:folHlink>
          <a:srgbClr val="8C5AC8"/>
        </a:folHlink>
      </a:clrScheme>
    </a:extraClrScheme>
  </a:extraClrSchemeLst>
  <a:custClrLst>
    <a:custClr name="Electric Blue">
      <a:srgbClr val="2251FF"/>
    </a:custClr>
    <a:custClr name="Cyan">
      <a:srgbClr val="00A9F4"/>
    </a:custClr>
    <a:custClr name="Pale Blue">
      <a:srgbClr val="6DC1DB"/>
    </a:custClr>
    <a:custClr name="Super Light Gray">
      <a:srgbClr val="D0D0D0"/>
    </a:custClr>
    <a:custClr name="Pink">
      <a:srgbClr val="E8BDAD"/>
    </a:custClr>
    <a:custClr name="Orange">
      <a:srgbClr val="FAA082"/>
    </a:custClr>
    <a:custClr name="Red">
      <a:srgbClr val="E5546C"/>
    </a:custClr>
    <a:custClr name="Null">
      <a:srgbClr val="FEFFFF"/>
    </a:custClr>
    <a:custClr name="Null">
      <a:srgbClr val="FEFFFF"/>
    </a:custClr>
    <a:custClr name="Null">
      <a:srgbClr val="FEFFFF"/>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EFFFF"/>
    </a:custClr>
    <a:custClr name="Null">
      <a:srgbClr val="FEFFFF"/>
    </a:custClr>
    <a:custClr name="Null">
      <a:srgbClr val="FEFFFF"/>
    </a:custClr>
    <a:custClr name="Null">
      <a:srgbClr val="FEFFFF"/>
    </a:custClr>
    <a:custClr name="Null">
      <a:srgbClr val="FEFFFF"/>
    </a:custClr>
    <a:custClr name="Linear 1 (Deep Blue)">
      <a:srgbClr val="051C2C"/>
    </a:custClr>
    <a:custClr name="Linear 2">
      <a:srgbClr val="034B6F"/>
    </a:custClr>
    <a:custClr name="Linear 3">
      <a:srgbClr val="027AB1"/>
    </a:custClr>
    <a:custClr name="Linear 4 (Cyan)">
      <a:srgbClr val="00A9F4"/>
    </a:custClr>
    <a:custClr name="Linear 5">
      <a:srgbClr val="39BDF3"/>
    </a:custClr>
    <a:custClr name="Linear 6">
      <a:srgbClr val="71D2F1"/>
    </a:custClr>
    <a:custClr name="Linear 7 (Pale Blue)">
      <a:srgbClr val="AAE6F0"/>
    </a:custClr>
    <a:custClr name="Null">
      <a:srgbClr val="FEFFFF"/>
    </a:custClr>
    <a:custClr name="Null">
      <a:srgbClr val="FEFFFF"/>
    </a:custClr>
    <a:custClr name="Null">
      <a:srgbClr val="FEFFFF"/>
    </a:custClr>
  </a:custClrLst>
  <a:extLst>
    <a:ext uri="{05A4C25C-085E-4340-85A3-A5531E510DB2}">
      <thm15:themeFamily xmlns:thm15="http://schemas.microsoft.com/office/thememl/2012/main" name="One Firm Base template_Dec 2020.potx" id="{5126C4D4-85E7-4F4D-B09F-F68D0E83C344}" vid="{A6456323-EA72-4A12-BC3E-84C6F2741A5C}"/>
    </a:ext>
  </a:extLst>
</a:theme>
</file>

<file path=ppt/theme/theme2.xml><?xml version="1.0" encoding="utf-8"?>
<a:theme xmlns:a="http://schemas.openxmlformats.org/drawingml/2006/main" name="Contrast">
  <a:themeElements>
    <a:clrScheme name="Custom 18">
      <a:dk1>
        <a:srgbClr val="FFFFFF"/>
      </a:dk1>
      <a:lt1>
        <a:srgbClr val="051C2C"/>
      </a:lt1>
      <a:dk2>
        <a:srgbClr val="000000"/>
      </a:dk2>
      <a:lt2>
        <a:srgbClr val="000000"/>
      </a:lt2>
      <a:accent1>
        <a:srgbClr val="FFFFFF"/>
      </a:accent1>
      <a:accent2>
        <a:srgbClr val="00A9F4"/>
      </a:accent2>
      <a:accent3>
        <a:srgbClr val="2251FF"/>
      </a:accent3>
      <a:accent4>
        <a:srgbClr val="AAE6F0"/>
      </a:accent4>
      <a:accent5>
        <a:srgbClr val="3C96B4"/>
      </a:accent5>
      <a:accent6>
        <a:srgbClr val="AFC3FF"/>
      </a:accent6>
      <a:hlink>
        <a:srgbClr val="00A9F4"/>
      </a:hlink>
      <a:folHlink>
        <a:srgbClr val="8C5AC8"/>
      </a:folHlink>
    </a:clrScheme>
    <a:fontScheme name="Scheme Blu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Blue">
        <a:dk1>
          <a:srgbClr val="FFFFFF"/>
        </a:dk1>
        <a:lt1>
          <a:srgbClr val="051C2C"/>
        </a:lt1>
        <a:dk2>
          <a:srgbClr val="000000"/>
        </a:dk2>
        <a:lt2>
          <a:srgbClr val="000000"/>
        </a:lt2>
        <a:accent1>
          <a:srgbClr val="FFFFFF"/>
        </a:accent1>
        <a:accent2>
          <a:srgbClr val="00A9F4"/>
        </a:accent2>
        <a:accent3>
          <a:srgbClr val="1F40E6"/>
        </a:accent3>
        <a:accent4>
          <a:srgbClr val="AAE6F0"/>
        </a:accent4>
        <a:accent5>
          <a:srgbClr val="3C96B4"/>
        </a:accent5>
        <a:accent6>
          <a:srgbClr val="AFC3FF"/>
        </a:accent6>
        <a:hlink>
          <a:srgbClr val="00A9F4"/>
        </a:hlink>
        <a:folHlink>
          <a:srgbClr val="8C5AC8"/>
        </a:folHlink>
      </a:clrScheme>
    </a:extraClrScheme>
  </a:extraClrSchemeLst>
  <a:custClrLst>
    <a:custClr name="Electric Blue">
      <a:srgbClr val="2251FF"/>
    </a:custClr>
    <a:custClr name="Cyan">
      <a:srgbClr val="00A9F4"/>
    </a:custClr>
    <a:custClr name="Pale Blue">
      <a:srgbClr val="6DC1DB"/>
    </a:custClr>
    <a:custClr name="Super Light Gray">
      <a:srgbClr val="D0D0D0"/>
    </a:custClr>
    <a:custClr name="Pink">
      <a:srgbClr val="E8BDAD"/>
    </a:custClr>
    <a:custClr name="Orange">
      <a:srgbClr val="FAA082"/>
    </a:custClr>
    <a:custClr name="Red">
      <a:srgbClr val="E5546C"/>
    </a:custClr>
    <a:custClr name="Null">
      <a:srgbClr val="FEFFFF"/>
    </a:custClr>
    <a:custClr name="Null">
      <a:srgbClr val="FEFFFF"/>
    </a:custClr>
    <a:custClr name="Null">
      <a:srgbClr val="FEFFFF"/>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EFFFF"/>
    </a:custClr>
    <a:custClr name="Null">
      <a:srgbClr val="FEFFFF"/>
    </a:custClr>
    <a:custClr name="Null">
      <a:srgbClr val="FEFFFF"/>
    </a:custClr>
    <a:custClr name="Null">
      <a:srgbClr val="FEFFFF"/>
    </a:custClr>
    <a:custClr name="Null">
      <a:srgbClr val="FEFFFF"/>
    </a:custClr>
    <a:custClr name="Linear 1 (White)">
      <a:srgbClr val="FFFFFF"/>
    </a:custClr>
    <a:custClr name="Linear 2 (Pale Blue)">
      <a:srgbClr val="AAE6F0"/>
    </a:custClr>
    <a:custClr name="Linear 3">
      <a:srgbClr val="71D2F1"/>
    </a:custClr>
    <a:custClr name="Linear 4">
      <a:srgbClr val="39BDF3"/>
    </a:custClr>
    <a:custClr name="Linear 5 (Cyan)">
      <a:srgbClr val="00A9F4"/>
    </a:custClr>
    <a:custClr name="Linear 6">
      <a:srgbClr val="027AB1"/>
    </a:custClr>
    <a:custClr name="Linear 7">
      <a:srgbClr val="034B6F"/>
    </a:custClr>
    <a:custClr name="Null">
      <a:srgbClr val="FEFFFF"/>
    </a:custClr>
    <a:custClr name="Null">
      <a:srgbClr val="FEFFFF"/>
    </a:custClr>
    <a:custClr name="Null">
      <a:srgbClr val="FEFFFF"/>
    </a:custClr>
  </a:custClrLst>
  <a:extLst>
    <a:ext uri="{05A4C25C-085E-4340-85A3-A5531E510DB2}">
      <thm15:themeFamily xmlns:thm15="http://schemas.microsoft.com/office/thememl/2012/main" name="One Firm Base template_Dec 2020.potx" id="{5126C4D4-85E7-4F4D-B09F-F68D0E83C344}" vid="{103DBE46-08E4-4D84-A4AE-E9CCBA0593C1}"/>
    </a:ext>
  </a:extLst>
</a:theme>
</file>

<file path=ppt/theme/theme3.xml><?xml version="1.0" encoding="utf-8"?>
<a:theme xmlns:a="http://schemas.openxmlformats.org/drawingml/2006/main" name="Office Theme">
  <a:themeElements>
    <a:clrScheme name="Custom Scheme">
      <a:dk1>
        <a:srgbClr val="000000"/>
      </a:dk1>
      <a:lt1>
        <a:srgbClr val="FFFFFF"/>
      </a:lt1>
      <a:dk2>
        <a:srgbClr val="051C2C"/>
      </a:dk2>
      <a:lt2>
        <a:srgbClr val="FFFFFF"/>
      </a:lt2>
      <a:accent1>
        <a:srgbClr val="051C2C"/>
      </a:accent1>
      <a:accent2>
        <a:srgbClr val="00A9F4"/>
      </a:accent2>
      <a:accent3>
        <a:srgbClr val="1F40E6"/>
      </a:accent3>
      <a:accent4>
        <a:srgbClr val="AAE6F0"/>
      </a:accent4>
      <a:accent5>
        <a:srgbClr val="3C96B4"/>
      </a:accent5>
      <a:accent6>
        <a:srgbClr val="AFC3FF"/>
      </a:accent6>
      <a:hlink>
        <a:srgbClr val="00A9F4"/>
      </a:hlink>
      <a:folHlink>
        <a:srgbClr val="00A9F4"/>
      </a:folHlink>
    </a:clrScheme>
    <a:fontScheme name="Custom Scheme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Custom Scheme 2">
      <a:dk1>
        <a:srgbClr val="000000"/>
      </a:dk1>
      <a:lt1>
        <a:srgbClr val="FFFFFF"/>
      </a:lt1>
      <a:dk2>
        <a:srgbClr val="051C2C"/>
      </a:dk2>
      <a:lt2>
        <a:srgbClr val="FFFFFF"/>
      </a:lt2>
      <a:accent1>
        <a:srgbClr val="051C2C"/>
      </a:accent1>
      <a:accent2>
        <a:srgbClr val="00A9F4"/>
      </a:accent2>
      <a:accent3>
        <a:srgbClr val="1F40E6"/>
      </a:accent3>
      <a:accent4>
        <a:srgbClr val="AAE6F0"/>
      </a:accent4>
      <a:accent5>
        <a:srgbClr val="3C96B4"/>
      </a:accent5>
      <a:accent6>
        <a:srgbClr val="AFC3FF"/>
      </a:accent6>
      <a:hlink>
        <a:srgbClr val="00A9F4"/>
      </a:hlink>
      <a:folHlink>
        <a:srgbClr val="00A9F4"/>
      </a:folHlink>
    </a:clrScheme>
    <a:fontScheme name="Custom Scheme2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754</TotalTime>
  <Words>8137</Words>
  <Application>Microsoft Office PowerPoint</Application>
  <PresentationFormat>Widescreen</PresentationFormat>
  <Paragraphs>382</Paragraphs>
  <Slides>72</Slides>
  <Notes>0</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72</vt:i4>
      </vt:variant>
    </vt:vector>
  </HeadingPairs>
  <TitlesOfParts>
    <vt:vector size="82" baseType="lpstr">
      <vt:lpstr>inherit</vt:lpstr>
      <vt:lpstr>Arial</vt:lpstr>
      <vt:lpstr>Calibri</vt:lpstr>
      <vt:lpstr>Georgia</vt:lpstr>
      <vt:lpstr>Segoe UI</vt:lpstr>
      <vt:lpstr>Times New Roman</vt:lpstr>
      <vt:lpstr>Wingdings</vt:lpstr>
      <vt:lpstr>White</vt:lpstr>
      <vt:lpstr>Contrast</vt:lpstr>
      <vt:lpstr>think-cell Slide</vt:lpstr>
      <vt:lpstr>Some of the solutions available on Azure</vt:lpstr>
      <vt:lpstr>Agenda</vt:lpstr>
      <vt:lpstr>Internet of Things (IoT)</vt:lpstr>
      <vt:lpstr>Internet of Things (IoT)</vt:lpstr>
      <vt:lpstr>Internet of Things (IoT)</vt:lpstr>
      <vt:lpstr>Internet of Things (IoT)</vt:lpstr>
      <vt:lpstr>Internet of Things (IoT)</vt:lpstr>
      <vt:lpstr>Internet of Things (IoT)</vt:lpstr>
      <vt:lpstr>Internet of Things (IoT)</vt:lpstr>
      <vt:lpstr>Internet of Things (IoT)</vt:lpstr>
      <vt:lpstr>Internet of Things (IoT)</vt:lpstr>
      <vt:lpstr>Internet of Things (IoT)</vt:lpstr>
      <vt:lpstr>Internet of Things (IoT)</vt:lpstr>
      <vt:lpstr>Internet of Things (IoT)</vt:lpstr>
      <vt:lpstr>Internet of Things (IoT)</vt:lpstr>
      <vt:lpstr>Internet of Things (IoT)</vt:lpstr>
      <vt:lpstr>Internet of Things (IoT)</vt:lpstr>
      <vt:lpstr>Internet of Things (IoT)</vt:lpstr>
      <vt:lpstr>Internet of Things (IoT)</vt:lpstr>
      <vt:lpstr>Agenda</vt:lpstr>
      <vt:lpstr>Big Data and analytics</vt:lpstr>
      <vt:lpstr>Big Data and analytics</vt:lpstr>
      <vt:lpstr>Big Data and analytics</vt:lpstr>
      <vt:lpstr>Big Data and analytics</vt:lpstr>
      <vt:lpstr>Big Data and analytics</vt:lpstr>
      <vt:lpstr>Big Data and analytics</vt:lpstr>
      <vt:lpstr>Big Data and analytics</vt:lpstr>
      <vt:lpstr>Big Data and analytics</vt:lpstr>
      <vt:lpstr>Big Data and analytics</vt:lpstr>
      <vt:lpstr>Big Data and analytics</vt:lpstr>
      <vt:lpstr>Big Data and analytics</vt:lpstr>
      <vt:lpstr>Agenda</vt:lpstr>
      <vt:lpstr>Artificial Intelligence</vt:lpstr>
      <vt:lpstr>Artificial Intelligence</vt:lpstr>
      <vt:lpstr>Artificial Intelligence</vt:lpstr>
      <vt:lpstr>Artificial Intelligence</vt:lpstr>
      <vt:lpstr>Artificial Intelligence</vt:lpstr>
      <vt:lpstr>Artificial Intelligence</vt:lpstr>
      <vt:lpstr>Artificial Intelligence</vt:lpstr>
      <vt:lpstr>Artificial Intelligence</vt:lpstr>
      <vt:lpstr>Artificial Intelligence</vt:lpstr>
      <vt:lpstr>Artificial Intelligence</vt:lpstr>
      <vt:lpstr>Artificial Intelligence</vt:lpstr>
      <vt:lpstr>Artificial Intelligence</vt:lpstr>
      <vt:lpstr>Artificial Intelligence</vt:lpstr>
      <vt:lpstr>Artificial Intelligence</vt:lpstr>
      <vt:lpstr>Artificial Intelligence</vt:lpstr>
      <vt:lpstr>Artificial Intelligence</vt:lpstr>
      <vt:lpstr>Artificial Intelligence</vt:lpstr>
      <vt:lpstr>Artificial Intelligence</vt:lpstr>
      <vt:lpstr>Artificial Intelligence</vt:lpstr>
      <vt:lpstr>Agenda</vt:lpstr>
      <vt:lpstr>Serverless computing</vt:lpstr>
      <vt:lpstr>Serverless computing</vt:lpstr>
      <vt:lpstr>Serverless computing</vt:lpstr>
      <vt:lpstr>Serverless computing</vt:lpstr>
      <vt:lpstr>Serverless computing</vt:lpstr>
      <vt:lpstr>Serverless computing</vt:lpstr>
      <vt:lpstr>Serverless computing</vt:lpstr>
      <vt:lpstr>Serverless computing</vt:lpstr>
      <vt:lpstr>Serverless computing</vt:lpstr>
      <vt:lpstr>Serverless computing</vt:lpstr>
      <vt:lpstr>Serverless computing</vt:lpstr>
      <vt:lpstr>Serverless computing</vt:lpstr>
      <vt:lpstr>Serverless computing</vt:lpstr>
      <vt:lpstr>Serverless computing</vt:lpstr>
      <vt:lpstr>Serverless computing</vt:lpstr>
      <vt:lpstr>Serverless computing</vt:lpstr>
      <vt:lpstr>Serverless computing</vt:lpstr>
      <vt:lpstr>Serverless computing</vt:lpstr>
      <vt:lpstr>Serverless computing</vt:lpstr>
      <vt:lpstr>Serverless computing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Some of the solutions available on Azure</dc:title>
  <dc:subject/>
  <dc:creator>Lam Nguyen</dc:creator>
  <cp:keywords/>
  <dc:description/>
  <cp:lastModifiedBy>Lam Nguyen</cp:lastModifiedBy>
  <cp:revision>61</cp:revision>
  <cp:lastPrinted>2018-10-30T20:37:12Z</cp:lastPrinted>
  <dcterms:created xsi:type="dcterms:W3CDTF">2021-03-21T11:30:15Z</dcterms:created>
  <dcterms:modified xsi:type="dcterms:W3CDTF">2021-03-24T16:30:05Z</dcterms:modified>
  <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1628964</vt:lpwstr>
  </property>
  <property fmtid="{D5CDD505-2E9C-101B-9397-08002B2CF9AE}" pid="3" name="NXPowerLiteSettings">
    <vt:lpwstr>C9000A38044001</vt:lpwstr>
  </property>
  <property fmtid="{D5CDD505-2E9C-101B-9397-08002B2CF9AE}" pid="4" name="NXPowerLiteVersion">
    <vt:lpwstr>D7.1.14</vt:lpwstr>
  </property>
  <property fmtid="{D5CDD505-2E9C-101B-9397-08002B2CF9AE}" pid="5" name="PPT">
    <vt:lpwstr>Hello</vt:lpwstr>
  </property>
  <property fmtid="{D5CDD505-2E9C-101B-9397-08002B2CF9AE}" pid="6" name="TemplateVersion">
    <vt:lpwstr>4</vt:lpwstr>
  </property>
  <property fmtid="{D5CDD505-2E9C-101B-9397-08002B2CF9AE}" pid="7" name="TemplateLastEdited">
    <vt:lpwstr>2020-12-01 10:45 PM</vt:lpwstr>
  </property>
  <property fmtid="{D5CDD505-2E9C-101B-9397-08002B2CF9AE}" pid="8" name="TemplateCreated">
    <vt:lpwstr>2019-02-27 01:18 PM</vt:lpwstr>
  </property>
</Properties>
</file>